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66" r:id="rId3"/>
    <p:sldId id="257" r:id="rId4"/>
    <p:sldId id="260" r:id="rId5"/>
    <p:sldId id="264" r:id="rId6"/>
    <p:sldId id="261" r:id="rId7"/>
    <p:sldId id="259" r:id="rId8"/>
    <p:sldId id="262" r:id="rId9"/>
    <p:sldId id="268" r:id="rId10"/>
    <p:sldId id="269" r:id="rId11"/>
    <p:sldId id="271" r:id="rId12"/>
    <p:sldId id="272" r:id="rId13"/>
    <p:sldId id="265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6620CC8-7824-40FE-A485-B69F8E1852A8}">
          <p14:sldIdLst>
            <p14:sldId id="256"/>
            <p14:sldId id="266"/>
            <p14:sldId id="257"/>
            <p14:sldId id="260"/>
            <p14:sldId id="264"/>
            <p14:sldId id="261"/>
            <p14:sldId id="259"/>
            <p14:sldId id="262"/>
            <p14:sldId id="268"/>
          </p14:sldIdLst>
        </p14:section>
        <p14:section name="Untitled Section" id="{F2682D44-84B0-40F3-A629-7D0386ECBC4C}">
          <p14:sldIdLst>
            <p14:sldId id="269"/>
            <p14:sldId id="271"/>
            <p14:sldId id="272"/>
            <p14:sldId id="265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8BC9EC-3FE1-4578-8176-E3827116D71B}" v="498" dt="2024-04-11T09:44:29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F8D8DE-F8A0-431E-8150-CF87184C28F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A91C45F-D3CF-4FA0-96BD-732B6F8D6E8D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Types of correlation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4C989623-2849-41E2-929E-D053FDBF9B4C}" type="parTrans" cxnId="{584AD9CA-CAE6-4FF5-AF8F-57DB6ADFAA5B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8917C632-6782-4B0F-A9DE-21FFD731E8FB}" type="sibTrans" cxnId="{584AD9CA-CAE6-4FF5-AF8F-57DB6ADFAA5B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DB6973A2-BEDE-4A1F-94BD-BCF568EFBD56}">
      <dgm:prSet phldrT="[Text]"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On the basis of degree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115BF42B-5E35-4641-A951-46D339C63401}" type="parTrans" cxnId="{3358B98C-EC80-4606-AB71-F95D4A0D6D89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88EECE9E-D89D-4B71-AD1D-C895F1A5ED99}" type="sibTrans" cxnId="{3358B98C-EC80-4606-AB71-F95D4A0D6D89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B19B3C86-ADEB-4E4C-A1ED-075CBF59C5F2}">
      <dgm:prSet phldrT="[Text]"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On the basis of no. of variable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166DDE0F-AC38-4CBD-95AB-7B3B6A4F92EA}" type="parTrans" cxnId="{1B35375A-728B-418E-8EE7-58009E6B9AEB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E7384E54-06EA-4CFA-B5E0-DB6961F853F5}" type="sibTrans" cxnId="{1B35375A-728B-418E-8EE7-58009E6B9AEB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CC3692F4-0A4C-4CF4-9BA5-199BAE3DF0C4}">
      <dgm:prSet phldrT="[Text]"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On the basis of linearity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B3863BB8-9E3C-483F-ABFA-B5E6B53E9442}" type="parTrans" cxnId="{B1DEEC31-A7FF-4824-A115-C79CE6B9806B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681A9E0B-53F6-48BF-AE71-B310FCE4E788}" type="sibTrans" cxnId="{B1DEEC31-A7FF-4824-A115-C79CE6B9806B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5D0E438B-D570-4FB8-BF68-4D9C47CBA43D}">
      <dgm:prSet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Positive	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BC17D9C9-E98E-4E2E-8A59-237EB2613121}" type="parTrans" cxnId="{26ACDD88-C1A5-4706-AB47-E3C1A41E4E97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46AC8818-AE23-4545-8C89-CBE528CECA3F}" type="sibTrans" cxnId="{26ACDD88-C1A5-4706-AB47-E3C1A41E4E97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9342E5E6-6852-450A-A1B8-0CC1D8FBA4F0}">
      <dgm:prSet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Negative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F587CEDA-8912-4C7D-8A25-3D178D63257D}" type="parTrans" cxnId="{954E8563-C589-4415-ACB8-48057B21D919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36867817-FF68-45DA-938A-97817418C740}" type="sibTrans" cxnId="{954E8563-C589-4415-ACB8-48057B21D919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B75DA420-5B7D-478C-81AA-6547258C1EDB}">
      <dgm:prSet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Simple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966E9028-825B-45E4-BA34-C9891EDE6030}" type="parTrans" cxnId="{3AF8FDF2-CC5F-4C1B-8BF2-F5B4DC548BB4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CB90B813-83F3-4A98-9BE5-7895B196CDCA}" type="sibTrans" cxnId="{3AF8FDF2-CC5F-4C1B-8BF2-F5B4DC548BB4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8253DAE5-307D-4D10-A282-81FF4F4E0C0B}">
      <dgm:prSet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Partial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280EF075-5D75-4832-A4FE-6B9E082DD0EE}" type="parTrans" cxnId="{A8832D08-A8FF-4650-898D-7AB6ED0565AE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CF18EEA8-FDCB-44D1-B530-DCE957F5A5FC}" type="sibTrans" cxnId="{A8832D08-A8FF-4650-898D-7AB6ED0565AE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50D7B558-1C77-451A-8983-D86F4966CA1D}">
      <dgm:prSet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Multiple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ED8FA4A1-B395-4B03-9559-6F088467CBFF}" type="parTrans" cxnId="{2E3567EB-6D25-4BB6-9762-E731BAA89000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DBEB7EEF-290D-4C4E-9E54-3B9ECDC1651D}" type="sibTrans" cxnId="{2E3567EB-6D25-4BB6-9762-E731BAA89000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47C4143B-0312-47C7-B513-F5738A3F30E3}">
      <dgm:prSet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Linear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B693CA93-3A67-4172-A957-5BC2A661BF1C}" type="parTrans" cxnId="{FB7D9928-5A6D-4DF1-97AD-32EDCFADE5C7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CC4DFD76-57D6-4F21-AB6D-BDA30B6965A9}" type="sibTrans" cxnId="{FB7D9928-5A6D-4DF1-97AD-32EDCFADE5C7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8EF70DDC-61C3-4AFC-B9F2-95D7B542A1CB}">
      <dgm:prSet/>
      <dgm:spPr/>
      <dgm:t>
        <a:bodyPr/>
        <a:lstStyle/>
        <a:p>
          <a:r>
            <a:rPr lang="en-US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Non-Linear</a:t>
          </a:r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234348D0-8382-4AD9-8DF1-3BA7E3D38202}" type="parTrans" cxnId="{4B01F6D5-2261-45C8-8382-392C8341DA41}">
      <dgm:prSet/>
      <dgm:spPr/>
      <dgm:t>
        <a:bodyPr/>
        <a:lstStyle/>
        <a:p>
          <a:endParaRPr lang="en-IN" b="1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7773A244-FCCE-4747-96E4-D797705B83E3}" type="sibTrans" cxnId="{4B01F6D5-2261-45C8-8382-392C8341DA41}">
      <dgm:prSet/>
      <dgm:spPr/>
      <dgm:t>
        <a:bodyPr/>
        <a:lstStyle/>
        <a:p>
          <a:endParaRPr lang="en-IN" b="1" cap="none" spc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gm:t>
    </dgm:pt>
    <dgm:pt modelId="{1145FBBF-CB5C-4B19-811D-6DCA0DAF939C}" type="pres">
      <dgm:prSet presAssocID="{43F8D8DE-F8A0-431E-8150-CF87184C28F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5F58173-AF5B-4688-A49B-3A5A2C12F36F}" type="pres">
      <dgm:prSet presAssocID="{7A91C45F-D3CF-4FA0-96BD-732B6F8D6E8D}" presName="hierRoot1" presStyleCnt="0">
        <dgm:presLayoutVars>
          <dgm:hierBranch val="init"/>
        </dgm:presLayoutVars>
      </dgm:prSet>
      <dgm:spPr/>
    </dgm:pt>
    <dgm:pt modelId="{4E8DDC8F-7041-4091-8845-BF1EE263F54D}" type="pres">
      <dgm:prSet presAssocID="{7A91C45F-D3CF-4FA0-96BD-732B6F8D6E8D}" presName="rootComposite1" presStyleCnt="0"/>
      <dgm:spPr/>
    </dgm:pt>
    <dgm:pt modelId="{B31875E9-0275-44C3-81B6-483E50D19B7A}" type="pres">
      <dgm:prSet presAssocID="{7A91C45F-D3CF-4FA0-96BD-732B6F8D6E8D}" presName="rootText1" presStyleLbl="node0" presStyleIdx="0" presStyleCnt="1" custScaleX="194986">
        <dgm:presLayoutVars>
          <dgm:chPref val="3"/>
        </dgm:presLayoutVars>
      </dgm:prSet>
      <dgm:spPr/>
    </dgm:pt>
    <dgm:pt modelId="{3195FA75-8962-46DD-84D5-81A098E9C0B9}" type="pres">
      <dgm:prSet presAssocID="{7A91C45F-D3CF-4FA0-96BD-732B6F8D6E8D}" presName="rootConnector1" presStyleLbl="node1" presStyleIdx="0" presStyleCnt="0"/>
      <dgm:spPr/>
    </dgm:pt>
    <dgm:pt modelId="{0B336E06-D2B1-417E-A7FC-968EC8397558}" type="pres">
      <dgm:prSet presAssocID="{7A91C45F-D3CF-4FA0-96BD-732B6F8D6E8D}" presName="hierChild2" presStyleCnt="0"/>
      <dgm:spPr/>
    </dgm:pt>
    <dgm:pt modelId="{80303EE6-6387-4A69-8A20-5FB7C48728D1}" type="pres">
      <dgm:prSet presAssocID="{115BF42B-5E35-4641-A951-46D339C63401}" presName="Name37" presStyleLbl="parChTrans1D2" presStyleIdx="0" presStyleCnt="3"/>
      <dgm:spPr/>
    </dgm:pt>
    <dgm:pt modelId="{D17B895E-BE40-4960-B2E7-F22C89E13182}" type="pres">
      <dgm:prSet presAssocID="{DB6973A2-BEDE-4A1F-94BD-BCF568EFBD56}" presName="hierRoot2" presStyleCnt="0">
        <dgm:presLayoutVars>
          <dgm:hierBranch val="init"/>
        </dgm:presLayoutVars>
      </dgm:prSet>
      <dgm:spPr/>
    </dgm:pt>
    <dgm:pt modelId="{CDB1FD90-E741-4932-BA8E-872644EDA387}" type="pres">
      <dgm:prSet presAssocID="{DB6973A2-BEDE-4A1F-94BD-BCF568EFBD56}" presName="rootComposite" presStyleCnt="0"/>
      <dgm:spPr/>
    </dgm:pt>
    <dgm:pt modelId="{D7072D23-B855-48A3-8CF3-A497FBF16379}" type="pres">
      <dgm:prSet presAssocID="{DB6973A2-BEDE-4A1F-94BD-BCF568EFBD56}" presName="rootText" presStyleLbl="node2" presStyleIdx="0" presStyleCnt="3" custScaleX="128749">
        <dgm:presLayoutVars>
          <dgm:chPref val="3"/>
        </dgm:presLayoutVars>
      </dgm:prSet>
      <dgm:spPr/>
    </dgm:pt>
    <dgm:pt modelId="{7460EC10-E496-43AE-8920-76C2DEAC1445}" type="pres">
      <dgm:prSet presAssocID="{DB6973A2-BEDE-4A1F-94BD-BCF568EFBD56}" presName="rootConnector" presStyleLbl="node2" presStyleIdx="0" presStyleCnt="3"/>
      <dgm:spPr/>
    </dgm:pt>
    <dgm:pt modelId="{49089AD5-7958-4E20-B208-3F4D13001775}" type="pres">
      <dgm:prSet presAssocID="{DB6973A2-BEDE-4A1F-94BD-BCF568EFBD56}" presName="hierChild4" presStyleCnt="0"/>
      <dgm:spPr/>
    </dgm:pt>
    <dgm:pt modelId="{5C14EFFA-3EAE-4A54-9A24-5AA765C9B5DE}" type="pres">
      <dgm:prSet presAssocID="{BC17D9C9-E98E-4E2E-8A59-237EB2613121}" presName="Name37" presStyleLbl="parChTrans1D3" presStyleIdx="0" presStyleCnt="7"/>
      <dgm:spPr/>
    </dgm:pt>
    <dgm:pt modelId="{CDEB2C48-BA2F-4F9A-8D2D-B2B9CC7D45B2}" type="pres">
      <dgm:prSet presAssocID="{5D0E438B-D570-4FB8-BF68-4D9C47CBA43D}" presName="hierRoot2" presStyleCnt="0">
        <dgm:presLayoutVars>
          <dgm:hierBranch val="init"/>
        </dgm:presLayoutVars>
      </dgm:prSet>
      <dgm:spPr/>
    </dgm:pt>
    <dgm:pt modelId="{348E70B6-B2F1-4B8A-A936-1E87DBC6920B}" type="pres">
      <dgm:prSet presAssocID="{5D0E438B-D570-4FB8-BF68-4D9C47CBA43D}" presName="rootComposite" presStyleCnt="0"/>
      <dgm:spPr/>
    </dgm:pt>
    <dgm:pt modelId="{99B7D2A3-3EBA-4C6D-AA0C-437CC69AD3A1}" type="pres">
      <dgm:prSet presAssocID="{5D0E438B-D570-4FB8-BF68-4D9C47CBA43D}" presName="rootText" presStyleLbl="node3" presStyleIdx="0" presStyleCnt="7">
        <dgm:presLayoutVars>
          <dgm:chPref val="3"/>
        </dgm:presLayoutVars>
      </dgm:prSet>
      <dgm:spPr/>
    </dgm:pt>
    <dgm:pt modelId="{91878BE0-D1F9-4F31-AEDB-7F19AB0282C2}" type="pres">
      <dgm:prSet presAssocID="{5D0E438B-D570-4FB8-BF68-4D9C47CBA43D}" presName="rootConnector" presStyleLbl="node3" presStyleIdx="0" presStyleCnt="7"/>
      <dgm:spPr/>
    </dgm:pt>
    <dgm:pt modelId="{7235D8A3-BAC7-4754-BDEF-86BE58B47094}" type="pres">
      <dgm:prSet presAssocID="{5D0E438B-D570-4FB8-BF68-4D9C47CBA43D}" presName="hierChild4" presStyleCnt="0"/>
      <dgm:spPr/>
    </dgm:pt>
    <dgm:pt modelId="{132BA094-4B1E-4768-B35B-4824F4931601}" type="pres">
      <dgm:prSet presAssocID="{5D0E438B-D570-4FB8-BF68-4D9C47CBA43D}" presName="hierChild5" presStyleCnt="0"/>
      <dgm:spPr/>
    </dgm:pt>
    <dgm:pt modelId="{CB41B40C-7E55-42D8-B4D6-0FB685B7A383}" type="pres">
      <dgm:prSet presAssocID="{F587CEDA-8912-4C7D-8A25-3D178D63257D}" presName="Name37" presStyleLbl="parChTrans1D3" presStyleIdx="1" presStyleCnt="7"/>
      <dgm:spPr/>
    </dgm:pt>
    <dgm:pt modelId="{F77ED730-2EA7-4A48-AB7C-C37FFDEDE21F}" type="pres">
      <dgm:prSet presAssocID="{9342E5E6-6852-450A-A1B8-0CC1D8FBA4F0}" presName="hierRoot2" presStyleCnt="0">
        <dgm:presLayoutVars>
          <dgm:hierBranch val="init"/>
        </dgm:presLayoutVars>
      </dgm:prSet>
      <dgm:spPr/>
    </dgm:pt>
    <dgm:pt modelId="{A60CA142-2D29-4D0B-A319-7A6015D719C1}" type="pres">
      <dgm:prSet presAssocID="{9342E5E6-6852-450A-A1B8-0CC1D8FBA4F0}" presName="rootComposite" presStyleCnt="0"/>
      <dgm:spPr/>
    </dgm:pt>
    <dgm:pt modelId="{432354FA-622A-4224-85B4-C4AAE97B8F4F}" type="pres">
      <dgm:prSet presAssocID="{9342E5E6-6852-450A-A1B8-0CC1D8FBA4F0}" presName="rootText" presStyleLbl="node3" presStyleIdx="1" presStyleCnt="7">
        <dgm:presLayoutVars>
          <dgm:chPref val="3"/>
        </dgm:presLayoutVars>
      </dgm:prSet>
      <dgm:spPr/>
    </dgm:pt>
    <dgm:pt modelId="{F18FA030-99C0-4DE5-98BB-FC11F3CFCD48}" type="pres">
      <dgm:prSet presAssocID="{9342E5E6-6852-450A-A1B8-0CC1D8FBA4F0}" presName="rootConnector" presStyleLbl="node3" presStyleIdx="1" presStyleCnt="7"/>
      <dgm:spPr/>
    </dgm:pt>
    <dgm:pt modelId="{F1FC32D5-0EE1-4734-B539-9D03D3E12638}" type="pres">
      <dgm:prSet presAssocID="{9342E5E6-6852-450A-A1B8-0CC1D8FBA4F0}" presName="hierChild4" presStyleCnt="0"/>
      <dgm:spPr/>
    </dgm:pt>
    <dgm:pt modelId="{DF6B6959-A49B-4C91-ADA0-56A43208D7E1}" type="pres">
      <dgm:prSet presAssocID="{9342E5E6-6852-450A-A1B8-0CC1D8FBA4F0}" presName="hierChild5" presStyleCnt="0"/>
      <dgm:spPr/>
    </dgm:pt>
    <dgm:pt modelId="{688966C7-E9C4-4117-BC92-E6E6AE048910}" type="pres">
      <dgm:prSet presAssocID="{DB6973A2-BEDE-4A1F-94BD-BCF568EFBD56}" presName="hierChild5" presStyleCnt="0"/>
      <dgm:spPr/>
    </dgm:pt>
    <dgm:pt modelId="{ED7DBA6B-E7C3-4A47-B487-0197C3634520}" type="pres">
      <dgm:prSet presAssocID="{166DDE0F-AC38-4CBD-95AB-7B3B6A4F92EA}" presName="Name37" presStyleLbl="parChTrans1D2" presStyleIdx="1" presStyleCnt="3"/>
      <dgm:spPr/>
    </dgm:pt>
    <dgm:pt modelId="{8ED073EE-F15E-4B6F-8E7B-B10A97661AEE}" type="pres">
      <dgm:prSet presAssocID="{B19B3C86-ADEB-4E4C-A1ED-075CBF59C5F2}" presName="hierRoot2" presStyleCnt="0">
        <dgm:presLayoutVars>
          <dgm:hierBranch val="init"/>
        </dgm:presLayoutVars>
      </dgm:prSet>
      <dgm:spPr/>
    </dgm:pt>
    <dgm:pt modelId="{E8124EC4-5FC1-45F6-810F-D6BD70FE236B}" type="pres">
      <dgm:prSet presAssocID="{B19B3C86-ADEB-4E4C-A1ED-075CBF59C5F2}" presName="rootComposite" presStyleCnt="0"/>
      <dgm:spPr/>
    </dgm:pt>
    <dgm:pt modelId="{8834A28D-36BD-4923-AB02-CB7049073850}" type="pres">
      <dgm:prSet presAssocID="{B19B3C86-ADEB-4E4C-A1ED-075CBF59C5F2}" presName="rootText" presStyleLbl="node2" presStyleIdx="1" presStyleCnt="3" custScaleX="138721">
        <dgm:presLayoutVars>
          <dgm:chPref val="3"/>
        </dgm:presLayoutVars>
      </dgm:prSet>
      <dgm:spPr/>
    </dgm:pt>
    <dgm:pt modelId="{495D7BD3-1DBD-49B2-88F0-A699ADDBC842}" type="pres">
      <dgm:prSet presAssocID="{B19B3C86-ADEB-4E4C-A1ED-075CBF59C5F2}" presName="rootConnector" presStyleLbl="node2" presStyleIdx="1" presStyleCnt="3"/>
      <dgm:spPr/>
    </dgm:pt>
    <dgm:pt modelId="{E48FF3CD-ED52-49B0-BB80-829687CB013D}" type="pres">
      <dgm:prSet presAssocID="{B19B3C86-ADEB-4E4C-A1ED-075CBF59C5F2}" presName="hierChild4" presStyleCnt="0"/>
      <dgm:spPr/>
    </dgm:pt>
    <dgm:pt modelId="{402AC2F1-D34D-40F6-9424-5D00A70086D7}" type="pres">
      <dgm:prSet presAssocID="{966E9028-825B-45E4-BA34-C9891EDE6030}" presName="Name37" presStyleLbl="parChTrans1D3" presStyleIdx="2" presStyleCnt="7"/>
      <dgm:spPr/>
    </dgm:pt>
    <dgm:pt modelId="{05D34279-3525-45E8-9828-58AFF75C508F}" type="pres">
      <dgm:prSet presAssocID="{B75DA420-5B7D-478C-81AA-6547258C1EDB}" presName="hierRoot2" presStyleCnt="0">
        <dgm:presLayoutVars>
          <dgm:hierBranch val="init"/>
        </dgm:presLayoutVars>
      </dgm:prSet>
      <dgm:spPr/>
    </dgm:pt>
    <dgm:pt modelId="{B20DDECF-24A7-47A7-81DD-502DE14D325A}" type="pres">
      <dgm:prSet presAssocID="{B75DA420-5B7D-478C-81AA-6547258C1EDB}" presName="rootComposite" presStyleCnt="0"/>
      <dgm:spPr/>
    </dgm:pt>
    <dgm:pt modelId="{BDC6D8E0-CC0E-43C8-9DDA-E69A64890621}" type="pres">
      <dgm:prSet presAssocID="{B75DA420-5B7D-478C-81AA-6547258C1EDB}" presName="rootText" presStyleLbl="node3" presStyleIdx="2" presStyleCnt="7" custScaleX="122062">
        <dgm:presLayoutVars>
          <dgm:chPref val="3"/>
        </dgm:presLayoutVars>
      </dgm:prSet>
      <dgm:spPr/>
    </dgm:pt>
    <dgm:pt modelId="{6FABA2BE-CD1C-4856-8A25-1A9B5D30B3AA}" type="pres">
      <dgm:prSet presAssocID="{B75DA420-5B7D-478C-81AA-6547258C1EDB}" presName="rootConnector" presStyleLbl="node3" presStyleIdx="2" presStyleCnt="7"/>
      <dgm:spPr/>
    </dgm:pt>
    <dgm:pt modelId="{ED5F9AC7-E5D7-4898-81C4-5C478C8046A1}" type="pres">
      <dgm:prSet presAssocID="{B75DA420-5B7D-478C-81AA-6547258C1EDB}" presName="hierChild4" presStyleCnt="0"/>
      <dgm:spPr/>
    </dgm:pt>
    <dgm:pt modelId="{B7E7B07E-13C8-4BF7-B23F-71F87757E568}" type="pres">
      <dgm:prSet presAssocID="{B75DA420-5B7D-478C-81AA-6547258C1EDB}" presName="hierChild5" presStyleCnt="0"/>
      <dgm:spPr/>
    </dgm:pt>
    <dgm:pt modelId="{F5C5361B-A7CC-4009-88D8-C3FEA5300C2B}" type="pres">
      <dgm:prSet presAssocID="{280EF075-5D75-4832-A4FE-6B9E082DD0EE}" presName="Name37" presStyleLbl="parChTrans1D3" presStyleIdx="3" presStyleCnt="7"/>
      <dgm:spPr/>
    </dgm:pt>
    <dgm:pt modelId="{D7AFDE85-B2FE-40E5-9378-69E338FDBFB7}" type="pres">
      <dgm:prSet presAssocID="{8253DAE5-307D-4D10-A282-81FF4F4E0C0B}" presName="hierRoot2" presStyleCnt="0">
        <dgm:presLayoutVars>
          <dgm:hierBranch val="init"/>
        </dgm:presLayoutVars>
      </dgm:prSet>
      <dgm:spPr/>
    </dgm:pt>
    <dgm:pt modelId="{7B4CF9DF-510A-4DC6-AF89-78A1DBB3072E}" type="pres">
      <dgm:prSet presAssocID="{8253DAE5-307D-4D10-A282-81FF4F4E0C0B}" presName="rootComposite" presStyleCnt="0"/>
      <dgm:spPr/>
    </dgm:pt>
    <dgm:pt modelId="{738565FF-C4E7-4E49-B762-C1019BDDA5D9}" type="pres">
      <dgm:prSet presAssocID="{8253DAE5-307D-4D10-A282-81FF4F4E0C0B}" presName="rootText" presStyleLbl="node3" presStyleIdx="3" presStyleCnt="7" custScaleX="123381">
        <dgm:presLayoutVars>
          <dgm:chPref val="3"/>
        </dgm:presLayoutVars>
      </dgm:prSet>
      <dgm:spPr/>
    </dgm:pt>
    <dgm:pt modelId="{2E68CA83-01E2-40A8-934F-A4209BF3A38B}" type="pres">
      <dgm:prSet presAssocID="{8253DAE5-307D-4D10-A282-81FF4F4E0C0B}" presName="rootConnector" presStyleLbl="node3" presStyleIdx="3" presStyleCnt="7"/>
      <dgm:spPr/>
    </dgm:pt>
    <dgm:pt modelId="{4A0FE17A-5BC8-4E77-9D12-797E01E62129}" type="pres">
      <dgm:prSet presAssocID="{8253DAE5-307D-4D10-A282-81FF4F4E0C0B}" presName="hierChild4" presStyleCnt="0"/>
      <dgm:spPr/>
    </dgm:pt>
    <dgm:pt modelId="{A662D42D-9D77-4F93-A298-1A82997F45ED}" type="pres">
      <dgm:prSet presAssocID="{8253DAE5-307D-4D10-A282-81FF4F4E0C0B}" presName="hierChild5" presStyleCnt="0"/>
      <dgm:spPr/>
    </dgm:pt>
    <dgm:pt modelId="{DE7BE2B2-21B7-48E0-90F2-5D634B12169D}" type="pres">
      <dgm:prSet presAssocID="{ED8FA4A1-B395-4B03-9559-6F088467CBFF}" presName="Name37" presStyleLbl="parChTrans1D3" presStyleIdx="4" presStyleCnt="7"/>
      <dgm:spPr/>
    </dgm:pt>
    <dgm:pt modelId="{ACBD6E1D-2950-4C64-80E5-6D38521134DC}" type="pres">
      <dgm:prSet presAssocID="{50D7B558-1C77-451A-8983-D86F4966CA1D}" presName="hierRoot2" presStyleCnt="0">
        <dgm:presLayoutVars>
          <dgm:hierBranch val="init"/>
        </dgm:presLayoutVars>
      </dgm:prSet>
      <dgm:spPr/>
    </dgm:pt>
    <dgm:pt modelId="{243D8973-0399-41AF-85FB-2D48D93BFB79}" type="pres">
      <dgm:prSet presAssocID="{50D7B558-1C77-451A-8983-D86F4966CA1D}" presName="rootComposite" presStyleCnt="0"/>
      <dgm:spPr/>
    </dgm:pt>
    <dgm:pt modelId="{B5047699-C67B-4F6D-A110-BC69B4FE3089}" type="pres">
      <dgm:prSet presAssocID="{50D7B558-1C77-451A-8983-D86F4966CA1D}" presName="rootText" presStyleLbl="node3" presStyleIdx="4" presStyleCnt="7" custScaleX="120743">
        <dgm:presLayoutVars>
          <dgm:chPref val="3"/>
        </dgm:presLayoutVars>
      </dgm:prSet>
      <dgm:spPr/>
    </dgm:pt>
    <dgm:pt modelId="{0392346E-FC0E-47A2-9AD8-0E4318C5364E}" type="pres">
      <dgm:prSet presAssocID="{50D7B558-1C77-451A-8983-D86F4966CA1D}" presName="rootConnector" presStyleLbl="node3" presStyleIdx="4" presStyleCnt="7"/>
      <dgm:spPr/>
    </dgm:pt>
    <dgm:pt modelId="{796DDABC-28BC-4776-A9EF-61AC28C2B9FB}" type="pres">
      <dgm:prSet presAssocID="{50D7B558-1C77-451A-8983-D86F4966CA1D}" presName="hierChild4" presStyleCnt="0"/>
      <dgm:spPr/>
    </dgm:pt>
    <dgm:pt modelId="{9E478F52-B567-4FDA-9F84-7B1D933F9B9B}" type="pres">
      <dgm:prSet presAssocID="{50D7B558-1C77-451A-8983-D86F4966CA1D}" presName="hierChild5" presStyleCnt="0"/>
      <dgm:spPr/>
    </dgm:pt>
    <dgm:pt modelId="{D75F34CA-09ED-40E8-8525-B8AFF977E46A}" type="pres">
      <dgm:prSet presAssocID="{B19B3C86-ADEB-4E4C-A1ED-075CBF59C5F2}" presName="hierChild5" presStyleCnt="0"/>
      <dgm:spPr/>
    </dgm:pt>
    <dgm:pt modelId="{3AAA7757-5049-4B5F-B2CC-E7F307E69BE3}" type="pres">
      <dgm:prSet presAssocID="{B3863BB8-9E3C-483F-ABFA-B5E6B53E9442}" presName="Name37" presStyleLbl="parChTrans1D2" presStyleIdx="2" presStyleCnt="3"/>
      <dgm:spPr/>
    </dgm:pt>
    <dgm:pt modelId="{B367C051-8EA0-4B0C-A183-FF09072A0FB9}" type="pres">
      <dgm:prSet presAssocID="{CC3692F4-0A4C-4CF4-9BA5-199BAE3DF0C4}" presName="hierRoot2" presStyleCnt="0">
        <dgm:presLayoutVars>
          <dgm:hierBranch val="init"/>
        </dgm:presLayoutVars>
      </dgm:prSet>
      <dgm:spPr/>
    </dgm:pt>
    <dgm:pt modelId="{C31C8AF0-2F31-4A56-93DE-63CFCEE2066E}" type="pres">
      <dgm:prSet presAssocID="{CC3692F4-0A4C-4CF4-9BA5-199BAE3DF0C4}" presName="rootComposite" presStyleCnt="0"/>
      <dgm:spPr/>
    </dgm:pt>
    <dgm:pt modelId="{9D479F45-282A-4A7C-BA66-5948AF120E9E}" type="pres">
      <dgm:prSet presAssocID="{CC3692F4-0A4C-4CF4-9BA5-199BAE3DF0C4}" presName="rootText" presStyleLbl="node2" presStyleIdx="2" presStyleCnt="3" custScaleX="153492">
        <dgm:presLayoutVars>
          <dgm:chPref val="3"/>
        </dgm:presLayoutVars>
      </dgm:prSet>
      <dgm:spPr/>
    </dgm:pt>
    <dgm:pt modelId="{C534450B-D692-4AF8-A18B-5810DDFD44B3}" type="pres">
      <dgm:prSet presAssocID="{CC3692F4-0A4C-4CF4-9BA5-199BAE3DF0C4}" presName="rootConnector" presStyleLbl="node2" presStyleIdx="2" presStyleCnt="3"/>
      <dgm:spPr/>
    </dgm:pt>
    <dgm:pt modelId="{62960BE4-3CA6-41A0-8D62-286EEFC57F68}" type="pres">
      <dgm:prSet presAssocID="{CC3692F4-0A4C-4CF4-9BA5-199BAE3DF0C4}" presName="hierChild4" presStyleCnt="0"/>
      <dgm:spPr/>
    </dgm:pt>
    <dgm:pt modelId="{9CA1D55F-7439-4A80-B354-CBE1EFD80496}" type="pres">
      <dgm:prSet presAssocID="{B693CA93-3A67-4172-A957-5BC2A661BF1C}" presName="Name37" presStyleLbl="parChTrans1D3" presStyleIdx="5" presStyleCnt="7"/>
      <dgm:spPr/>
    </dgm:pt>
    <dgm:pt modelId="{33B9A966-D98D-4A77-9DDF-2ECCE63E6F76}" type="pres">
      <dgm:prSet presAssocID="{47C4143B-0312-47C7-B513-F5738A3F30E3}" presName="hierRoot2" presStyleCnt="0">
        <dgm:presLayoutVars>
          <dgm:hierBranch val="init"/>
        </dgm:presLayoutVars>
      </dgm:prSet>
      <dgm:spPr/>
    </dgm:pt>
    <dgm:pt modelId="{BD20AD1B-6F96-4E2F-94FC-3195BE091154}" type="pres">
      <dgm:prSet presAssocID="{47C4143B-0312-47C7-B513-F5738A3F30E3}" presName="rootComposite" presStyleCnt="0"/>
      <dgm:spPr/>
    </dgm:pt>
    <dgm:pt modelId="{139D61FA-4DB5-4517-A7AF-0C89319A3B10}" type="pres">
      <dgm:prSet presAssocID="{47C4143B-0312-47C7-B513-F5738A3F30E3}" presName="rootText" presStyleLbl="node3" presStyleIdx="5" presStyleCnt="7">
        <dgm:presLayoutVars>
          <dgm:chPref val="3"/>
        </dgm:presLayoutVars>
      </dgm:prSet>
      <dgm:spPr/>
    </dgm:pt>
    <dgm:pt modelId="{BE3818A2-439B-4A7C-8357-266C06F4E9C4}" type="pres">
      <dgm:prSet presAssocID="{47C4143B-0312-47C7-B513-F5738A3F30E3}" presName="rootConnector" presStyleLbl="node3" presStyleIdx="5" presStyleCnt="7"/>
      <dgm:spPr/>
    </dgm:pt>
    <dgm:pt modelId="{0213D781-054F-4756-9657-4C303AF6B391}" type="pres">
      <dgm:prSet presAssocID="{47C4143B-0312-47C7-B513-F5738A3F30E3}" presName="hierChild4" presStyleCnt="0"/>
      <dgm:spPr/>
    </dgm:pt>
    <dgm:pt modelId="{B3FCFE75-229A-497F-8DB1-A2298BE1ACB3}" type="pres">
      <dgm:prSet presAssocID="{47C4143B-0312-47C7-B513-F5738A3F30E3}" presName="hierChild5" presStyleCnt="0"/>
      <dgm:spPr/>
    </dgm:pt>
    <dgm:pt modelId="{055D5B7E-90A1-4D9C-9F5C-70EBCA1D13D8}" type="pres">
      <dgm:prSet presAssocID="{234348D0-8382-4AD9-8DF1-3BA7E3D38202}" presName="Name37" presStyleLbl="parChTrans1D3" presStyleIdx="6" presStyleCnt="7"/>
      <dgm:spPr/>
    </dgm:pt>
    <dgm:pt modelId="{17E2EB6C-4E4D-4514-A998-6EE56B6D60C8}" type="pres">
      <dgm:prSet presAssocID="{8EF70DDC-61C3-4AFC-B9F2-95D7B542A1CB}" presName="hierRoot2" presStyleCnt="0">
        <dgm:presLayoutVars>
          <dgm:hierBranch val="init"/>
        </dgm:presLayoutVars>
      </dgm:prSet>
      <dgm:spPr/>
    </dgm:pt>
    <dgm:pt modelId="{D90C8811-A711-43ED-96B8-19A3DEC2FE33}" type="pres">
      <dgm:prSet presAssocID="{8EF70DDC-61C3-4AFC-B9F2-95D7B542A1CB}" presName="rootComposite" presStyleCnt="0"/>
      <dgm:spPr/>
    </dgm:pt>
    <dgm:pt modelId="{545F1DE1-E212-48D1-9E40-82705A36A472}" type="pres">
      <dgm:prSet presAssocID="{8EF70DDC-61C3-4AFC-B9F2-95D7B542A1CB}" presName="rootText" presStyleLbl="node3" presStyleIdx="6" presStyleCnt="7">
        <dgm:presLayoutVars>
          <dgm:chPref val="3"/>
        </dgm:presLayoutVars>
      </dgm:prSet>
      <dgm:spPr/>
    </dgm:pt>
    <dgm:pt modelId="{E1B88A53-CB63-46CE-958D-B41FC7527B1A}" type="pres">
      <dgm:prSet presAssocID="{8EF70DDC-61C3-4AFC-B9F2-95D7B542A1CB}" presName="rootConnector" presStyleLbl="node3" presStyleIdx="6" presStyleCnt="7"/>
      <dgm:spPr/>
    </dgm:pt>
    <dgm:pt modelId="{95DF5908-C841-4EF5-9435-0DF89C74414E}" type="pres">
      <dgm:prSet presAssocID="{8EF70DDC-61C3-4AFC-B9F2-95D7B542A1CB}" presName="hierChild4" presStyleCnt="0"/>
      <dgm:spPr/>
    </dgm:pt>
    <dgm:pt modelId="{EAA7AB34-8525-40AB-ADA0-E4A36C997CB9}" type="pres">
      <dgm:prSet presAssocID="{8EF70DDC-61C3-4AFC-B9F2-95D7B542A1CB}" presName="hierChild5" presStyleCnt="0"/>
      <dgm:spPr/>
    </dgm:pt>
    <dgm:pt modelId="{0EC11B56-6C52-4E5D-B018-17EA480F6D87}" type="pres">
      <dgm:prSet presAssocID="{CC3692F4-0A4C-4CF4-9BA5-199BAE3DF0C4}" presName="hierChild5" presStyleCnt="0"/>
      <dgm:spPr/>
    </dgm:pt>
    <dgm:pt modelId="{A805F1D5-59C8-48C7-BECD-A8F355D0AE5B}" type="pres">
      <dgm:prSet presAssocID="{7A91C45F-D3CF-4FA0-96BD-732B6F8D6E8D}" presName="hierChild3" presStyleCnt="0"/>
      <dgm:spPr/>
    </dgm:pt>
  </dgm:ptLst>
  <dgm:cxnLst>
    <dgm:cxn modelId="{A8832D08-A8FF-4650-898D-7AB6ED0565AE}" srcId="{B19B3C86-ADEB-4E4C-A1ED-075CBF59C5F2}" destId="{8253DAE5-307D-4D10-A282-81FF4F4E0C0B}" srcOrd="1" destOrd="0" parTransId="{280EF075-5D75-4832-A4FE-6B9E082DD0EE}" sibTransId="{CF18EEA8-FDCB-44D1-B530-DCE957F5A5FC}"/>
    <dgm:cxn modelId="{104A500E-9BC9-4E8D-8CC4-D7D883AD30EB}" type="presOf" srcId="{BC17D9C9-E98E-4E2E-8A59-237EB2613121}" destId="{5C14EFFA-3EAE-4A54-9A24-5AA765C9B5DE}" srcOrd="0" destOrd="0" presId="urn:microsoft.com/office/officeart/2005/8/layout/orgChart1"/>
    <dgm:cxn modelId="{954EB917-9215-42FD-944F-3A4C9149959A}" type="presOf" srcId="{ED8FA4A1-B395-4B03-9559-6F088467CBFF}" destId="{DE7BE2B2-21B7-48E0-90F2-5D634B12169D}" srcOrd="0" destOrd="0" presId="urn:microsoft.com/office/officeart/2005/8/layout/orgChart1"/>
    <dgm:cxn modelId="{CF6D141A-12D4-49AB-92A3-A4C55C989A45}" type="presOf" srcId="{47C4143B-0312-47C7-B513-F5738A3F30E3}" destId="{139D61FA-4DB5-4517-A7AF-0C89319A3B10}" srcOrd="0" destOrd="0" presId="urn:microsoft.com/office/officeart/2005/8/layout/orgChart1"/>
    <dgm:cxn modelId="{0B89891D-D948-433E-88EB-43123D8815EA}" type="presOf" srcId="{F587CEDA-8912-4C7D-8A25-3D178D63257D}" destId="{CB41B40C-7E55-42D8-B4D6-0FB685B7A383}" srcOrd="0" destOrd="0" presId="urn:microsoft.com/office/officeart/2005/8/layout/orgChart1"/>
    <dgm:cxn modelId="{CE527E1E-8BF8-47A6-8386-E44A26E71FDF}" type="presOf" srcId="{8EF70DDC-61C3-4AFC-B9F2-95D7B542A1CB}" destId="{545F1DE1-E212-48D1-9E40-82705A36A472}" srcOrd="0" destOrd="0" presId="urn:microsoft.com/office/officeart/2005/8/layout/orgChart1"/>
    <dgm:cxn modelId="{66608E22-FE62-4B58-A6E3-7C1829A4E2E5}" type="presOf" srcId="{7A91C45F-D3CF-4FA0-96BD-732B6F8D6E8D}" destId="{B31875E9-0275-44C3-81B6-483E50D19B7A}" srcOrd="0" destOrd="0" presId="urn:microsoft.com/office/officeart/2005/8/layout/orgChart1"/>
    <dgm:cxn modelId="{402CE027-C8A1-4010-BB98-E7AD898DB862}" type="presOf" srcId="{B693CA93-3A67-4172-A957-5BC2A661BF1C}" destId="{9CA1D55F-7439-4A80-B354-CBE1EFD80496}" srcOrd="0" destOrd="0" presId="urn:microsoft.com/office/officeart/2005/8/layout/orgChart1"/>
    <dgm:cxn modelId="{FB7D9928-5A6D-4DF1-97AD-32EDCFADE5C7}" srcId="{CC3692F4-0A4C-4CF4-9BA5-199BAE3DF0C4}" destId="{47C4143B-0312-47C7-B513-F5738A3F30E3}" srcOrd="0" destOrd="0" parTransId="{B693CA93-3A67-4172-A957-5BC2A661BF1C}" sibTransId="{CC4DFD76-57D6-4F21-AB6D-BDA30B6965A9}"/>
    <dgm:cxn modelId="{2CDE8C31-C5EE-45F1-BE0D-5CBB96E52530}" type="presOf" srcId="{9342E5E6-6852-450A-A1B8-0CC1D8FBA4F0}" destId="{F18FA030-99C0-4DE5-98BB-FC11F3CFCD48}" srcOrd="1" destOrd="0" presId="urn:microsoft.com/office/officeart/2005/8/layout/orgChart1"/>
    <dgm:cxn modelId="{B1DEEC31-A7FF-4824-A115-C79CE6B9806B}" srcId="{7A91C45F-D3CF-4FA0-96BD-732B6F8D6E8D}" destId="{CC3692F4-0A4C-4CF4-9BA5-199BAE3DF0C4}" srcOrd="2" destOrd="0" parTransId="{B3863BB8-9E3C-483F-ABFA-B5E6B53E9442}" sibTransId="{681A9E0B-53F6-48BF-AE71-B310FCE4E788}"/>
    <dgm:cxn modelId="{2664B935-F6E8-4DA7-8145-CC5832A22D13}" type="presOf" srcId="{50D7B558-1C77-451A-8983-D86F4966CA1D}" destId="{0392346E-FC0E-47A2-9AD8-0E4318C5364E}" srcOrd="1" destOrd="0" presId="urn:microsoft.com/office/officeart/2005/8/layout/orgChart1"/>
    <dgm:cxn modelId="{2D1B255E-A84F-45C6-BC6C-A621813318EB}" type="presOf" srcId="{CC3692F4-0A4C-4CF4-9BA5-199BAE3DF0C4}" destId="{9D479F45-282A-4A7C-BA66-5948AF120E9E}" srcOrd="0" destOrd="0" presId="urn:microsoft.com/office/officeart/2005/8/layout/orgChart1"/>
    <dgm:cxn modelId="{5A4E9461-787B-400F-B46D-502BC364FAB1}" type="presOf" srcId="{115BF42B-5E35-4641-A951-46D339C63401}" destId="{80303EE6-6387-4A69-8A20-5FB7C48728D1}" srcOrd="0" destOrd="0" presId="urn:microsoft.com/office/officeart/2005/8/layout/orgChart1"/>
    <dgm:cxn modelId="{954E8563-C589-4415-ACB8-48057B21D919}" srcId="{DB6973A2-BEDE-4A1F-94BD-BCF568EFBD56}" destId="{9342E5E6-6852-450A-A1B8-0CC1D8FBA4F0}" srcOrd="1" destOrd="0" parTransId="{F587CEDA-8912-4C7D-8A25-3D178D63257D}" sibTransId="{36867817-FF68-45DA-938A-97817418C740}"/>
    <dgm:cxn modelId="{2CD89364-22B5-4CC8-9C9C-145D956667FF}" type="presOf" srcId="{CC3692F4-0A4C-4CF4-9BA5-199BAE3DF0C4}" destId="{C534450B-D692-4AF8-A18B-5810DDFD44B3}" srcOrd="1" destOrd="0" presId="urn:microsoft.com/office/officeart/2005/8/layout/orgChart1"/>
    <dgm:cxn modelId="{118B9C44-26D7-4EA1-8E87-9CE09DF3A308}" type="presOf" srcId="{234348D0-8382-4AD9-8DF1-3BA7E3D38202}" destId="{055D5B7E-90A1-4D9C-9F5C-70EBCA1D13D8}" srcOrd="0" destOrd="0" presId="urn:microsoft.com/office/officeart/2005/8/layout/orgChart1"/>
    <dgm:cxn modelId="{B5CDCA64-A4AD-4B2D-BC71-AD4AE02FA2B5}" type="presOf" srcId="{DB6973A2-BEDE-4A1F-94BD-BCF568EFBD56}" destId="{7460EC10-E496-43AE-8920-76C2DEAC1445}" srcOrd="1" destOrd="0" presId="urn:microsoft.com/office/officeart/2005/8/layout/orgChart1"/>
    <dgm:cxn modelId="{57EF2946-DC69-4C53-9225-D88695F6FEB2}" type="presOf" srcId="{7A91C45F-D3CF-4FA0-96BD-732B6F8D6E8D}" destId="{3195FA75-8962-46DD-84D5-81A098E9C0B9}" srcOrd="1" destOrd="0" presId="urn:microsoft.com/office/officeart/2005/8/layout/orgChart1"/>
    <dgm:cxn modelId="{3663396B-6E43-4927-B857-6B62FF0D4596}" type="presOf" srcId="{9342E5E6-6852-450A-A1B8-0CC1D8FBA4F0}" destId="{432354FA-622A-4224-85B4-C4AAE97B8F4F}" srcOrd="0" destOrd="0" presId="urn:microsoft.com/office/officeart/2005/8/layout/orgChart1"/>
    <dgm:cxn modelId="{1B35375A-728B-418E-8EE7-58009E6B9AEB}" srcId="{7A91C45F-D3CF-4FA0-96BD-732B6F8D6E8D}" destId="{B19B3C86-ADEB-4E4C-A1ED-075CBF59C5F2}" srcOrd="1" destOrd="0" parTransId="{166DDE0F-AC38-4CBD-95AB-7B3B6A4F92EA}" sibTransId="{E7384E54-06EA-4CFA-B5E0-DB6961F853F5}"/>
    <dgm:cxn modelId="{0B82D07D-A365-4BF1-B703-4723AF87BBEE}" type="presOf" srcId="{B19B3C86-ADEB-4E4C-A1ED-075CBF59C5F2}" destId="{495D7BD3-1DBD-49B2-88F0-A699ADDBC842}" srcOrd="1" destOrd="0" presId="urn:microsoft.com/office/officeart/2005/8/layout/orgChart1"/>
    <dgm:cxn modelId="{26ACDD88-C1A5-4706-AB47-E3C1A41E4E97}" srcId="{DB6973A2-BEDE-4A1F-94BD-BCF568EFBD56}" destId="{5D0E438B-D570-4FB8-BF68-4D9C47CBA43D}" srcOrd="0" destOrd="0" parTransId="{BC17D9C9-E98E-4E2E-8A59-237EB2613121}" sibTransId="{46AC8818-AE23-4545-8C89-CBE528CECA3F}"/>
    <dgm:cxn modelId="{3358B98C-EC80-4606-AB71-F95D4A0D6D89}" srcId="{7A91C45F-D3CF-4FA0-96BD-732B6F8D6E8D}" destId="{DB6973A2-BEDE-4A1F-94BD-BCF568EFBD56}" srcOrd="0" destOrd="0" parTransId="{115BF42B-5E35-4641-A951-46D339C63401}" sibTransId="{88EECE9E-D89D-4B71-AD1D-C895F1A5ED99}"/>
    <dgm:cxn modelId="{4A77018F-4934-4A9E-AC33-A1B5206EE132}" type="presOf" srcId="{966E9028-825B-45E4-BA34-C9891EDE6030}" destId="{402AC2F1-D34D-40F6-9424-5D00A70086D7}" srcOrd="0" destOrd="0" presId="urn:microsoft.com/office/officeart/2005/8/layout/orgChart1"/>
    <dgm:cxn modelId="{0C722BA0-71E7-42E7-8A99-1D7570492360}" type="presOf" srcId="{8253DAE5-307D-4D10-A282-81FF4F4E0C0B}" destId="{2E68CA83-01E2-40A8-934F-A4209BF3A38B}" srcOrd="1" destOrd="0" presId="urn:microsoft.com/office/officeart/2005/8/layout/orgChart1"/>
    <dgm:cxn modelId="{F01711A1-8DEF-4C30-B2BC-8A90A16E7AFC}" type="presOf" srcId="{B3863BB8-9E3C-483F-ABFA-B5E6B53E9442}" destId="{3AAA7757-5049-4B5F-B2CC-E7F307E69BE3}" srcOrd="0" destOrd="0" presId="urn:microsoft.com/office/officeart/2005/8/layout/orgChart1"/>
    <dgm:cxn modelId="{B47662A7-6671-40D9-99B9-562B86ED0D17}" type="presOf" srcId="{50D7B558-1C77-451A-8983-D86F4966CA1D}" destId="{B5047699-C67B-4F6D-A110-BC69B4FE3089}" srcOrd="0" destOrd="0" presId="urn:microsoft.com/office/officeart/2005/8/layout/orgChart1"/>
    <dgm:cxn modelId="{6FC446A7-EA84-4794-A7E0-6D9A68D0693D}" type="presOf" srcId="{166DDE0F-AC38-4CBD-95AB-7B3B6A4F92EA}" destId="{ED7DBA6B-E7C3-4A47-B487-0197C3634520}" srcOrd="0" destOrd="0" presId="urn:microsoft.com/office/officeart/2005/8/layout/orgChart1"/>
    <dgm:cxn modelId="{BF7063AF-3539-4A69-A1CC-4762EDC53951}" type="presOf" srcId="{8253DAE5-307D-4D10-A282-81FF4F4E0C0B}" destId="{738565FF-C4E7-4E49-B762-C1019BDDA5D9}" srcOrd="0" destOrd="0" presId="urn:microsoft.com/office/officeart/2005/8/layout/orgChart1"/>
    <dgm:cxn modelId="{279272C5-58C8-49AE-870E-F465CE636505}" type="presOf" srcId="{280EF075-5D75-4832-A4FE-6B9E082DD0EE}" destId="{F5C5361B-A7CC-4009-88D8-C3FEA5300C2B}" srcOrd="0" destOrd="0" presId="urn:microsoft.com/office/officeart/2005/8/layout/orgChart1"/>
    <dgm:cxn modelId="{584AD9CA-CAE6-4FF5-AF8F-57DB6ADFAA5B}" srcId="{43F8D8DE-F8A0-431E-8150-CF87184C28F8}" destId="{7A91C45F-D3CF-4FA0-96BD-732B6F8D6E8D}" srcOrd="0" destOrd="0" parTransId="{4C989623-2849-41E2-929E-D053FDBF9B4C}" sibTransId="{8917C632-6782-4B0F-A9DE-21FFD731E8FB}"/>
    <dgm:cxn modelId="{0FEB57CF-EF61-4581-B867-884D200A9DD0}" type="presOf" srcId="{B19B3C86-ADEB-4E4C-A1ED-075CBF59C5F2}" destId="{8834A28D-36BD-4923-AB02-CB7049073850}" srcOrd="0" destOrd="0" presId="urn:microsoft.com/office/officeart/2005/8/layout/orgChart1"/>
    <dgm:cxn modelId="{03A0CDD4-485C-4A42-9473-0E0971F770B0}" type="presOf" srcId="{8EF70DDC-61C3-4AFC-B9F2-95D7B542A1CB}" destId="{E1B88A53-CB63-46CE-958D-B41FC7527B1A}" srcOrd="1" destOrd="0" presId="urn:microsoft.com/office/officeart/2005/8/layout/orgChart1"/>
    <dgm:cxn modelId="{4B01F6D5-2261-45C8-8382-392C8341DA41}" srcId="{CC3692F4-0A4C-4CF4-9BA5-199BAE3DF0C4}" destId="{8EF70DDC-61C3-4AFC-B9F2-95D7B542A1CB}" srcOrd="1" destOrd="0" parTransId="{234348D0-8382-4AD9-8DF1-3BA7E3D38202}" sibTransId="{7773A244-FCCE-4747-96E4-D797705B83E3}"/>
    <dgm:cxn modelId="{6E25B0E4-C565-4347-A4DA-3C4B82ECCBD7}" type="presOf" srcId="{DB6973A2-BEDE-4A1F-94BD-BCF568EFBD56}" destId="{D7072D23-B855-48A3-8CF3-A497FBF16379}" srcOrd="0" destOrd="0" presId="urn:microsoft.com/office/officeart/2005/8/layout/orgChart1"/>
    <dgm:cxn modelId="{4C9CFFE7-0094-4904-8778-95EFF60F0648}" type="presOf" srcId="{43F8D8DE-F8A0-431E-8150-CF87184C28F8}" destId="{1145FBBF-CB5C-4B19-811D-6DCA0DAF939C}" srcOrd="0" destOrd="0" presId="urn:microsoft.com/office/officeart/2005/8/layout/orgChart1"/>
    <dgm:cxn modelId="{AEBF0FE9-C51E-4382-9E19-385A50EF7C18}" type="presOf" srcId="{5D0E438B-D570-4FB8-BF68-4D9C47CBA43D}" destId="{99B7D2A3-3EBA-4C6D-AA0C-437CC69AD3A1}" srcOrd="0" destOrd="0" presId="urn:microsoft.com/office/officeart/2005/8/layout/orgChart1"/>
    <dgm:cxn modelId="{2E3567EB-6D25-4BB6-9762-E731BAA89000}" srcId="{B19B3C86-ADEB-4E4C-A1ED-075CBF59C5F2}" destId="{50D7B558-1C77-451A-8983-D86F4966CA1D}" srcOrd="2" destOrd="0" parTransId="{ED8FA4A1-B395-4B03-9559-6F088467CBFF}" sibTransId="{DBEB7EEF-290D-4C4E-9E54-3B9ECDC1651D}"/>
    <dgm:cxn modelId="{9FB97CEE-7A43-49A0-B247-A8B4161B1A30}" type="presOf" srcId="{47C4143B-0312-47C7-B513-F5738A3F30E3}" destId="{BE3818A2-439B-4A7C-8357-266C06F4E9C4}" srcOrd="1" destOrd="0" presId="urn:microsoft.com/office/officeart/2005/8/layout/orgChart1"/>
    <dgm:cxn modelId="{3AF8FDF2-CC5F-4C1B-8BF2-F5B4DC548BB4}" srcId="{B19B3C86-ADEB-4E4C-A1ED-075CBF59C5F2}" destId="{B75DA420-5B7D-478C-81AA-6547258C1EDB}" srcOrd="0" destOrd="0" parTransId="{966E9028-825B-45E4-BA34-C9891EDE6030}" sibTransId="{CB90B813-83F3-4A98-9BE5-7895B196CDCA}"/>
    <dgm:cxn modelId="{9BBD47F6-8B41-41AD-B726-CBF8DB457030}" type="presOf" srcId="{B75DA420-5B7D-478C-81AA-6547258C1EDB}" destId="{6FABA2BE-CD1C-4856-8A25-1A9B5D30B3AA}" srcOrd="1" destOrd="0" presId="urn:microsoft.com/office/officeart/2005/8/layout/orgChart1"/>
    <dgm:cxn modelId="{87C79CF8-AA10-4B2C-87AB-3AB2E64F46CD}" type="presOf" srcId="{B75DA420-5B7D-478C-81AA-6547258C1EDB}" destId="{BDC6D8E0-CC0E-43C8-9DDA-E69A64890621}" srcOrd="0" destOrd="0" presId="urn:microsoft.com/office/officeart/2005/8/layout/orgChart1"/>
    <dgm:cxn modelId="{5B943FFE-C027-4132-B979-6401C5127D33}" type="presOf" srcId="{5D0E438B-D570-4FB8-BF68-4D9C47CBA43D}" destId="{91878BE0-D1F9-4F31-AEDB-7F19AB0282C2}" srcOrd="1" destOrd="0" presId="urn:microsoft.com/office/officeart/2005/8/layout/orgChart1"/>
    <dgm:cxn modelId="{A4244A96-32D8-4C6A-909B-61722BC755DC}" type="presParOf" srcId="{1145FBBF-CB5C-4B19-811D-6DCA0DAF939C}" destId="{95F58173-AF5B-4688-A49B-3A5A2C12F36F}" srcOrd="0" destOrd="0" presId="urn:microsoft.com/office/officeart/2005/8/layout/orgChart1"/>
    <dgm:cxn modelId="{EC043333-5D31-4C5C-86E8-88FD1D5E41D6}" type="presParOf" srcId="{95F58173-AF5B-4688-A49B-3A5A2C12F36F}" destId="{4E8DDC8F-7041-4091-8845-BF1EE263F54D}" srcOrd="0" destOrd="0" presId="urn:microsoft.com/office/officeart/2005/8/layout/orgChart1"/>
    <dgm:cxn modelId="{A3CA2DC2-F9FE-4F41-8C70-0C960C36CFAA}" type="presParOf" srcId="{4E8DDC8F-7041-4091-8845-BF1EE263F54D}" destId="{B31875E9-0275-44C3-81B6-483E50D19B7A}" srcOrd="0" destOrd="0" presId="urn:microsoft.com/office/officeart/2005/8/layout/orgChart1"/>
    <dgm:cxn modelId="{39915C6A-9EA1-440E-8C95-9559948B655E}" type="presParOf" srcId="{4E8DDC8F-7041-4091-8845-BF1EE263F54D}" destId="{3195FA75-8962-46DD-84D5-81A098E9C0B9}" srcOrd="1" destOrd="0" presId="urn:microsoft.com/office/officeart/2005/8/layout/orgChart1"/>
    <dgm:cxn modelId="{0CE8F340-04E0-4755-BCAA-6C8B3EF1BB0D}" type="presParOf" srcId="{95F58173-AF5B-4688-A49B-3A5A2C12F36F}" destId="{0B336E06-D2B1-417E-A7FC-968EC8397558}" srcOrd="1" destOrd="0" presId="urn:microsoft.com/office/officeart/2005/8/layout/orgChart1"/>
    <dgm:cxn modelId="{BB99497C-D735-4A8B-9A07-6842C2C9F032}" type="presParOf" srcId="{0B336E06-D2B1-417E-A7FC-968EC8397558}" destId="{80303EE6-6387-4A69-8A20-5FB7C48728D1}" srcOrd="0" destOrd="0" presId="urn:microsoft.com/office/officeart/2005/8/layout/orgChart1"/>
    <dgm:cxn modelId="{0BC91D3B-7E83-466C-8766-598A82E81090}" type="presParOf" srcId="{0B336E06-D2B1-417E-A7FC-968EC8397558}" destId="{D17B895E-BE40-4960-B2E7-F22C89E13182}" srcOrd="1" destOrd="0" presId="urn:microsoft.com/office/officeart/2005/8/layout/orgChart1"/>
    <dgm:cxn modelId="{7C4D04C5-21A2-4D85-87E3-DBD8EF077CBD}" type="presParOf" srcId="{D17B895E-BE40-4960-B2E7-F22C89E13182}" destId="{CDB1FD90-E741-4932-BA8E-872644EDA387}" srcOrd="0" destOrd="0" presId="urn:microsoft.com/office/officeart/2005/8/layout/orgChart1"/>
    <dgm:cxn modelId="{7F23933A-4325-4241-918B-59D4BAE5676B}" type="presParOf" srcId="{CDB1FD90-E741-4932-BA8E-872644EDA387}" destId="{D7072D23-B855-48A3-8CF3-A497FBF16379}" srcOrd="0" destOrd="0" presId="urn:microsoft.com/office/officeart/2005/8/layout/orgChart1"/>
    <dgm:cxn modelId="{0A568193-F9AF-4A35-8EF4-D79B8C0D5820}" type="presParOf" srcId="{CDB1FD90-E741-4932-BA8E-872644EDA387}" destId="{7460EC10-E496-43AE-8920-76C2DEAC1445}" srcOrd="1" destOrd="0" presId="urn:microsoft.com/office/officeart/2005/8/layout/orgChart1"/>
    <dgm:cxn modelId="{BF24767C-C488-4D08-AEFB-E890BA30563A}" type="presParOf" srcId="{D17B895E-BE40-4960-B2E7-F22C89E13182}" destId="{49089AD5-7958-4E20-B208-3F4D13001775}" srcOrd="1" destOrd="0" presId="urn:microsoft.com/office/officeart/2005/8/layout/orgChart1"/>
    <dgm:cxn modelId="{8DDF5518-8F38-4450-83D0-77A49B272CFD}" type="presParOf" srcId="{49089AD5-7958-4E20-B208-3F4D13001775}" destId="{5C14EFFA-3EAE-4A54-9A24-5AA765C9B5DE}" srcOrd="0" destOrd="0" presId="urn:microsoft.com/office/officeart/2005/8/layout/orgChart1"/>
    <dgm:cxn modelId="{71B15085-A900-4AC4-987A-D766569C6E3E}" type="presParOf" srcId="{49089AD5-7958-4E20-B208-3F4D13001775}" destId="{CDEB2C48-BA2F-4F9A-8D2D-B2B9CC7D45B2}" srcOrd="1" destOrd="0" presId="urn:microsoft.com/office/officeart/2005/8/layout/orgChart1"/>
    <dgm:cxn modelId="{FB717C7A-232E-4C3B-BF8F-3760E44E82C5}" type="presParOf" srcId="{CDEB2C48-BA2F-4F9A-8D2D-B2B9CC7D45B2}" destId="{348E70B6-B2F1-4B8A-A936-1E87DBC6920B}" srcOrd="0" destOrd="0" presId="urn:microsoft.com/office/officeart/2005/8/layout/orgChart1"/>
    <dgm:cxn modelId="{0BEEEF59-EF93-42A1-BAC8-F83ADF0461B7}" type="presParOf" srcId="{348E70B6-B2F1-4B8A-A936-1E87DBC6920B}" destId="{99B7D2A3-3EBA-4C6D-AA0C-437CC69AD3A1}" srcOrd="0" destOrd="0" presId="urn:microsoft.com/office/officeart/2005/8/layout/orgChart1"/>
    <dgm:cxn modelId="{0B687454-F00E-40F4-A50F-E1951C472FB5}" type="presParOf" srcId="{348E70B6-B2F1-4B8A-A936-1E87DBC6920B}" destId="{91878BE0-D1F9-4F31-AEDB-7F19AB0282C2}" srcOrd="1" destOrd="0" presId="urn:microsoft.com/office/officeart/2005/8/layout/orgChart1"/>
    <dgm:cxn modelId="{F3F78625-E5A2-4376-8C15-71AE7A12FEE1}" type="presParOf" srcId="{CDEB2C48-BA2F-4F9A-8D2D-B2B9CC7D45B2}" destId="{7235D8A3-BAC7-4754-BDEF-86BE58B47094}" srcOrd="1" destOrd="0" presId="urn:microsoft.com/office/officeart/2005/8/layout/orgChart1"/>
    <dgm:cxn modelId="{DFA3057A-0FF8-4C5D-BE81-611E99EEEA2A}" type="presParOf" srcId="{CDEB2C48-BA2F-4F9A-8D2D-B2B9CC7D45B2}" destId="{132BA094-4B1E-4768-B35B-4824F4931601}" srcOrd="2" destOrd="0" presId="urn:microsoft.com/office/officeart/2005/8/layout/orgChart1"/>
    <dgm:cxn modelId="{C6AFAE1F-A4EF-4034-A912-0995FF1F0C17}" type="presParOf" srcId="{49089AD5-7958-4E20-B208-3F4D13001775}" destId="{CB41B40C-7E55-42D8-B4D6-0FB685B7A383}" srcOrd="2" destOrd="0" presId="urn:microsoft.com/office/officeart/2005/8/layout/orgChart1"/>
    <dgm:cxn modelId="{5E8172E4-AE4C-4A36-82F4-5C6044944D6B}" type="presParOf" srcId="{49089AD5-7958-4E20-B208-3F4D13001775}" destId="{F77ED730-2EA7-4A48-AB7C-C37FFDEDE21F}" srcOrd="3" destOrd="0" presId="urn:microsoft.com/office/officeart/2005/8/layout/orgChart1"/>
    <dgm:cxn modelId="{E9943E05-BD67-4A0D-90E4-6EA7009AEC92}" type="presParOf" srcId="{F77ED730-2EA7-4A48-AB7C-C37FFDEDE21F}" destId="{A60CA142-2D29-4D0B-A319-7A6015D719C1}" srcOrd="0" destOrd="0" presId="urn:microsoft.com/office/officeart/2005/8/layout/orgChart1"/>
    <dgm:cxn modelId="{07362BE3-098B-4A52-9A9F-90FAD3FEBA8B}" type="presParOf" srcId="{A60CA142-2D29-4D0B-A319-7A6015D719C1}" destId="{432354FA-622A-4224-85B4-C4AAE97B8F4F}" srcOrd="0" destOrd="0" presId="urn:microsoft.com/office/officeart/2005/8/layout/orgChart1"/>
    <dgm:cxn modelId="{49B3446F-894F-4D23-9CBE-B8007BEC0D2A}" type="presParOf" srcId="{A60CA142-2D29-4D0B-A319-7A6015D719C1}" destId="{F18FA030-99C0-4DE5-98BB-FC11F3CFCD48}" srcOrd="1" destOrd="0" presId="urn:microsoft.com/office/officeart/2005/8/layout/orgChart1"/>
    <dgm:cxn modelId="{75962693-2ED3-4D18-9F46-15A0401C2E33}" type="presParOf" srcId="{F77ED730-2EA7-4A48-AB7C-C37FFDEDE21F}" destId="{F1FC32D5-0EE1-4734-B539-9D03D3E12638}" srcOrd="1" destOrd="0" presId="urn:microsoft.com/office/officeart/2005/8/layout/orgChart1"/>
    <dgm:cxn modelId="{6A480E85-E610-41BB-9C44-A0A4038E0197}" type="presParOf" srcId="{F77ED730-2EA7-4A48-AB7C-C37FFDEDE21F}" destId="{DF6B6959-A49B-4C91-ADA0-56A43208D7E1}" srcOrd="2" destOrd="0" presId="urn:microsoft.com/office/officeart/2005/8/layout/orgChart1"/>
    <dgm:cxn modelId="{8A96F79C-06AF-4DA3-A992-5D4A69D3AC95}" type="presParOf" srcId="{D17B895E-BE40-4960-B2E7-F22C89E13182}" destId="{688966C7-E9C4-4117-BC92-E6E6AE048910}" srcOrd="2" destOrd="0" presId="urn:microsoft.com/office/officeart/2005/8/layout/orgChart1"/>
    <dgm:cxn modelId="{56D0E30B-2090-42ED-A51F-2751DA49C07A}" type="presParOf" srcId="{0B336E06-D2B1-417E-A7FC-968EC8397558}" destId="{ED7DBA6B-E7C3-4A47-B487-0197C3634520}" srcOrd="2" destOrd="0" presId="urn:microsoft.com/office/officeart/2005/8/layout/orgChart1"/>
    <dgm:cxn modelId="{CA72451F-FFCA-4E3B-B0B3-6133E6E41EC9}" type="presParOf" srcId="{0B336E06-D2B1-417E-A7FC-968EC8397558}" destId="{8ED073EE-F15E-4B6F-8E7B-B10A97661AEE}" srcOrd="3" destOrd="0" presId="urn:microsoft.com/office/officeart/2005/8/layout/orgChart1"/>
    <dgm:cxn modelId="{8545A3B4-3589-4AA8-B2C6-AFDD475DC4FF}" type="presParOf" srcId="{8ED073EE-F15E-4B6F-8E7B-B10A97661AEE}" destId="{E8124EC4-5FC1-45F6-810F-D6BD70FE236B}" srcOrd="0" destOrd="0" presId="urn:microsoft.com/office/officeart/2005/8/layout/orgChart1"/>
    <dgm:cxn modelId="{AB37D8C9-E852-4A0C-9987-35CAE60C5D67}" type="presParOf" srcId="{E8124EC4-5FC1-45F6-810F-D6BD70FE236B}" destId="{8834A28D-36BD-4923-AB02-CB7049073850}" srcOrd="0" destOrd="0" presId="urn:microsoft.com/office/officeart/2005/8/layout/orgChart1"/>
    <dgm:cxn modelId="{F561930A-0FAF-4904-8FE4-C56E2C05405D}" type="presParOf" srcId="{E8124EC4-5FC1-45F6-810F-D6BD70FE236B}" destId="{495D7BD3-1DBD-49B2-88F0-A699ADDBC842}" srcOrd="1" destOrd="0" presId="urn:microsoft.com/office/officeart/2005/8/layout/orgChart1"/>
    <dgm:cxn modelId="{DEA2DBBE-EABD-41D2-B164-9EC5B7E69981}" type="presParOf" srcId="{8ED073EE-F15E-4B6F-8E7B-B10A97661AEE}" destId="{E48FF3CD-ED52-49B0-BB80-829687CB013D}" srcOrd="1" destOrd="0" presId="urn:microsoft.com/office/officeart/2005/8/layout/orgChart1"/>
    <dgm:cxn modelId="{25C7716F-9DF2-4A3C-9FE6-A075C3ED168C}" type="presParOf" srcId="{E48FF3CD-ED52-49B0-BB80-829687CB013D}" destId="{402AC2F1-D34D-40F6-9424-5D00A70086D7}" srcOrd="0" destOrd="0" presId="urn:microsoft.com/office/officeart/2005/8/layout/orgChart1"/>
    <dgm:cxn modelId="{250FC1F2-79FD-4640-AB4C-E1896E6825CB}" type="presParOf" srcId="{E48FF3CD-ED52-49B0-BB80-829687CB013D}" destId="{05D34279-3525-45E8-9828-58AFF75C508F}" srcOrd="1" destOrd="0" presId="urn:microsoft.com/office/officeart/2005/8/layout/orgChart1"/>
    <dgm:cxn modelId="{003580AA-4484-454C-9E16-DE082719F48B}" type="presParOf" srcId="{05D34279-3525-45E8-9828-58AFF75C508F}" destId="{B20DDECF-24A7-47A7-81DD-502DE14D325A}" srcOrd="0" destOrd="0" presId="urn:microsoft.com/office/officeart/2005/8/layout/orgChart1"/>
    <dgm:cxn modelId="{3BA81166-0C91-4CBD-A5C3-07B435B684D6}" type="presParOf" srcId="{B20DDECF-24A7-47A7-81DD-502DE14D325A}" destId="{BDC6D8E0-CC0E-43C8-9DDA-E69A64890621}" srcOrd="0" destOrd="0" presId="urn:microsoft.com/office/officeart/2005/8/layout/orgChart1"/>
    <dgm:cxn modelId="{932D3B8D-7FF2-46E9-AE28-CCC49F5D0C63}" type="presParOf" srcId="{B20DDECF-24A7-47A7-81DD-502DE14D325A}" destId="{6FABA2BE-CD1C-4856-8A25-1A9B5D30B3AA}" srcOrd="1" destOrd="0" presId="urn:microsoft.com/office/officeart/2005/8/layout/orgChart1"/>
    <dgm:cxn modelId="{FF4594AB-3235-4A54-8761-11382B63F73E}" type="presParOf" srcId="{05D34279-3525-45E8-9828-58AFF75C508F}" destId="{ED5F9AC7-E5D7-4898-81C4-5C478C8046A1}" srcOrd="1" destOrd="0" presId="urn:microsoft.com/office/officeart/2005/8/layout/orgChart1"/>
    <dgm:cxn modelId="{354F44CB-19D3-4881-9E01-6EC9C7E249B9}" type="presParOf" srcId="{05D34279-3525-45E8-9828-58AFF75C508F}" destId="{B7E7B07E-13C8-4BF7-B23F-71F87757E568}" srcOrd="2" destOrd="0" presId="urn:microsoft.com/office/officeart/2005/8/layout/orgChart1"/>
    <dgm:cxn modelId="{8C2FE941-9E82-4F53-B998-E771B725BFE0}" type="presParOf" srcId="{E48FF3CD-ED52-49B0-BB80-829687CB013D}" destId="{F5C5361B-A7CC-4009-88D8-C3FEA5300C2B}" srcOrd="2" destOrd="0" presId="urn:microsoft.com/office/officeart/2005/8/layout/orgChart1"/>
    <dgm:cxn modelId="{9E1D2ACD-0DC2-4604-AF99-2F3A0F48A99E}" type="presParOf" srcId="{E48FF3CD-ED52-49B0-BB80-829687CB013D}" destId="{D7AFDE85-B2FE-40E5-9378-69E338FDBFB7}" srcOrd="3" destOrd="0" presId="urn:microsoft.com/office/officeart/2005/8/layout/orgChart1"/>
    <dgm:cxn modelId="{EA020A04-7A06-460A-87A1-5DF7992D46D1}" type="presParOf" srcId="{D7AFDE85-B2FE-40E5-9378-69E338FDBFB7}" destId="{7B4CF9DF-510A-4DC6-AF89-78A1DBB3072E}" srcOrd="0" destOrd="0" presId="urn:microsoft.com/office/officeart/2005/8/layout/orgChart1"/>
    <dgm:cxn modelId="{4FB9381E-E784-42F7-A4FC-85B154505222}" type="presParOf" srcId="{7B4CF9DF-510A-4DC6-AF89-78A1DBB3072E}" destId="{738565FF-C4E7-4E49-B762-C1019BDDA5D9}" srcOrd="0" destOrd="0" presId="urn:microsoft.com/office/officeart/2005/8/layout/orgChart1"/>
    <dgm:cxn modelId="{3F5786C1-87C6-4FE5-B171-26D1F8BC28BD}" type="presParOf" srcId="{7B4CF9DF-510A-4DC6-AF89-78A1DBB3072E}" destId="{2E68CA83-01E2-40A8-934F-A4209BF3A38B}" srcOrd="1" destOrd="0" presId="urn:microsoft.com/office/officeart/2005/8/layout/orgChart1"/>
    <dgm:cxn modelId="{56CF025F-142C-4448-BBF6-3AA3011884DB}" type="presParOf" srcId="{D7AFDE85-B2FE-40E5-9378-69E338FDBFB7}" destId="{4A0FE17A-5BC8-4E77-9D12-797E01E62129}" srcOrd="1" destOrd="0" presId="urn:microsoft.com/office/officeart/2005/8/layout/orgChart1"/>
    <dgm:cxn modelId="{02C3E743-6657-451F-95FE-5E969DEB9D0E}" type="presParOf" srcId="{D7AFDE85-B2FE-40E5-9378-69E338FDBFB7}" destId="{A662D42D-9D77-4F93-A298-1A82997F45ED}" srcOrd="2" destOrd="0" presId="urn:microsoft.com/office/officeart/2005/8/layout/orgChart1"/>
    <dgm:cxn modelId="{0D656060-37DA-4185-A035-6ED69BDC034E}" type="presParOf" srcId="{E48FF3CD-ED52-49B0-BB80-829687CB013D}" destId="{DE7BE2B2-21B7-48E0-90F2-5D634B12169D}" srcOrd="4" destOrd="0" presId="urn:microsoft.com/office/officeart/2005/8/layout/orgChart1"/>
    <dgm:cxn modelId="{13BBF654-7B5B-47C8-A64D-7A95F920C6DA}" type="presParOf" srcId="{E48FF3CD-ED52-49B0-BB80-829687CB013D}" destId="{ACBD6E1D-2950-4C64-80E5-6D38521134DC}" srcOrd="5" destOrd="0" presId="urn:microsoft.com/office/officeart/2005/8/layout/orgChart1"/>
    <dgm:cxn modelId="{DB44B3D3-0E6E-462E-AFB0-08172BC755D4}" type="presParOf" srcId="{ACBD6E1D-2950-4C64-80E5-6D38521134DC}" destId="{243D8973-0399-41AF-85FB-2D48D93BFB79}" srcOrd="0" destOrd="0" presId="urn:microsoft.com/office/officeart/2005/8/layout/orgChart1"/>
    <dgm:cxn modelId="{147D3B67-4189-4C36-BF0F-CF76A921419F}" type="presParOf" srcId="{243D8973-0399-41AF-85FB-2D48D93BFB79}" destId="{B5047699-C67B-4F6D-A110-BC69B4FE3089}" srcOrd="0" destOrd="0" presId="urn:microsoft.com/office/officeart/2005/8/layout/orgChart1"/>
    <dgm:cxn modelId="{5F954659-E7FF-4F0A-97C8-F0B1B9CC6723}" type="presParOf" srcId="{243D8973-0399-41AF-85FB-2D48D93BFB79}" destId="{0392346E-FC0E-47A2-9AD8-0E4318C5364E}" srcOrd="1" destOrd="0" presId="urn:microsoft.com/office/officeart/2005/8/layout/orgChart1"/>
    <dgm:cxn modelId="{D8D70BDD-75FC-4663-BA84-E1632E396643}" type="presParOf" srcId="{ACBD6E1D-2950-4C64-80E5-6D38521134DC}" destId="{796DDABC-28BC-4776-A9EF-61AC28C2B9FB}" srcOrd="1" destOrd="0" presId="urn:microsoft.com/office/officeart/2005/8/layout/orgChart1"/>
    <dgm:cxn modelId="{710BD076-9DD3-4060-9B02-F8CAE78234D0}" type="presParOf" srcId="{ACBD6E1D-2950-4C64-80E5-6D38521134DC}" destId="{9E478F52-B567-4FDA-9F84-7B1D933F9B9B}" srcOrd="2" destOrd="0" presId="urn:microsoft.com/office/officeart/2005/8/layout/orgChart1"/>
    <dgm:cxn modelId="{6B354971-58E6-4BFD-A03A-44BAC66687E8}" type="presParOf" srcId="{8ED073EE-F15E-4B6F-8E7B-B10A97661AEE}" destId="{D75F34CA-09ED-40E8-8525-B8AFF977E46A}" srcOrd="2" destOrd="0" presId="urn:microsoft.com/office/officeart/2005/8/layout/orgChart1"/>
    <dgm:cxn modelId="{BF1BEE17-A624-46F8-83D9-B91B43BC62FE}" type="presParOf" srcId="{0B336E06-D2B1-417E-A7FC-968EC8397558}" destId="{3AAA7757-5049-4B5F-B2CC-E7F307E69BE3}" srcOrd="4" destOrd="0" presId="urn:microsoft.com/office/officeart/2005/8/layout/orgChart1"/>
    <dgm:cxn modelId="{E70742B6-09A8-49BF-8094-88A9B4B6863F}" type="presParOf" srcId="{0B336E06-D2B1-417E-A7FC-968EC8397558}" destId="{B367C051-8EA0-4B0C-A183-FF09072A0FB9}" srcOrd="5" destOrd="0" presId="urn:microsoft.com/office/officeart/2005/8/layout/orgChart1"/>
    <dgm:cxn modelId="{7851DC5D-58D0-445B-9390-31A556FB9E99}" type="presParOf" srcId="{B367C051-8EA0-4B0C-A183-FF09072A0FB9}" destId="{C31C8AF0-2F31-4A56-93DE-63CFCEE2066E}" srcOrd="0" destOrd="0" presId="urn:microsoft.com/office/officeart/2005/8/layout/orgChart1"/>
    <dgm:cxn modelId="{A08091BA-FD36-4B0E-86AD-34EC18F93237}" type="presParOf" srcId="{C31C8AF0-2F31-4A56-93DE-63CFCEE2066E}" destId="{9D479F45-282A-4A7C-BA66-5948AF120E9E}" srcOrd="0" destOrd="0" presId="urn:microsoft.com/office/officeart/2005/8/layout/orgChart1"/>
    <dgm:cxn modelId="{972C3429-2EAD-4696-AD45-8436466EEA13}" type="presParOf" srcId="{C31C8AF0-2F31-4A56-93DE-63CFCEE2066E}" destId="{C534450B-D692-4AF8-A18B-5810DDFD44B3}" srcOrd="1" destOrd="0" presId="urn:microsoft.com/office/officeart/2005/8/layout/orgChart1"/>
    <dgm:cxn modelId="{2C7C567F-542A-4A67-AAEB-93A772A48D78}" type="presParOf" srcId="{B367C051-8EA0-4B0C-A183-FF09072A0FB9}" destId="{62960BE4-3CA6-41A0-8D62-286EEFC57F68}" srcOrd="1" destOrd="0" presId="urn:microsoft.com/office/officeart/2005/8/layout/orgChart1"/>
    <dgm:cxn modelId="{C6A6A684-87C6-4F3D-B740-4012D30E5CF2}" type="presParOf" srcId="{62960BE4-3CA6-41A0-8D62-286EEFC57F68}" destId="{9CA1D55F-7439-4A80-B354-CBE1EFD80496}" srcOrd="0" destOrd="0" presId="urn:microsoft.com/office/officeart/2005/8/layout/orgChart1"/>
    <dgm:cxn modelId="{6E2C7192-A525-46DF-85B5-8E9004276B46}" type="presParOf" srcId="{62960BE4-3CA6-41A0-8D62-286EEFC57F68}" destId="{33B9A966-D98D-4A77-9DDF-2ECCE63E6F76}" srcOrd="1" destOrd="0" presId="urn:microsoft.com/office/officeart/2005/8/layout/orgChart1"/>
    <dgm:cxn modelId="{4FFDD61B-3355-4AD7-B5C5-2367120EBB67}" type="presParOf" srcId="{33B9A966-D98D-4A77-9DDF-2ECCE63E6F76}" destId="{BD20AD1B-6F96-4E2F-94FC-3195BE091154}" srcOrd="0" destOrd="0" presId="urn:microsoft.com/office/officeart/2005/8/layout/orgChart1"/>
    <dgm:cxn modelId="{B6C7CA71-6455-41E8-B032-3E58478B2DFF}" type="presParOf" srcId="{BD20AD1B-6F96-4E2F-94FC-3195BE091154}" destId="{139D61FA-4DB5-4517-A7AF-0C89319A3B10}" srcOrd="0" destOrd="0" presId="urn:microsoft.com/office/officeart/2005/8/layout/orgChart1"/>
    <dgm:cxn modelId="{F6E02989-0289-4A9D-9A44-F3BF330F7791}" type="presParOf" srcId="{BD20AD1B-6F96-4E2F-94FC-3195BE091154}" destId="{BE3818A2-439B-4A7C-8357-266C06F4E9C4}" srcOrd="1" destOrd="0" presId="urn:microsoft.com/office/officeart/2005/8/layout/orgChart1"/>
    <dgm:cxn modelId="{104D0CF6-3816-41B5-AAEF-732C9BA87735}" type="presParOf" srcId="{33B9A966-D98D-4A77-9DDF-2ECCE63E6F76}" destId="{0213D781-054F-4756-9657-4C303AF6B391}" srcOrd="1" destOrd="0" presId="urn:microsoft.com/office/officeart/2005/8/layout/orgChart1"/>
    <dgm:cxn modelId="{C274E52E-DA0A-40A8-8B0C-EF8025F137DB}" type="presParOf" srcId="{33B9A966-D98D-4A77-9DDF-2ECCE63E6F76}" destId="{B3FCFE75-229A-497F-8DB1-A2298BE1ACB3}" srcOrd="2" destOrd="0" presId="urn:microsoft.com/office/officeart/2005/8/layout/orgChart1"/>
    <dgm:cxn modelId="{CE8EC989-5419-4D00-A2D4-FE3145F0A75D}" type="presParOf" srcId="{62960BE4-3CA6-41A0-8D62-286EEFC57F68}" destId="{055D5B7E-90A1-4D9C-9F5C-70EBCA1D13D8}" srcOrd="2" destOrd="0" presId="urn:microsoft.com/office/officeart/2005/8/layout/orgChart1"/>
    <dgm:cxn modelId="{94826866-21B2-485C-961C-A8673B8BAC84}" type="presParOf" srcId="{62960BE4-3CA6-41A0-8D62-286EEFC57F68}" destId="{17E2EB6C-4E4D-4514-A998-6EE56B6D60C8}" srcOrd="3" destOrd="0" presId="urn:microsoft.com/office/officeart/2005/8/layout/orgChart1"/>
    <dgm:cxn modelId="{5BCACC8B-BB88-41E5-B3AC-8E6FCE268D0C}" type="presParOf" srcId="{17E2EB6C-4E4D-4514-A998-6EE56B6D60C8}" destId="{D90C8811-A711-43ED-96B8-19A3DEC2FE33}" srcOrd="0" destOrd="0" presId="urn:microsoft.com/office/officeart/2005/8/layout/orgChart1"/>
    <dgm:cxn modelId="{C569E821-31F9-4923-B402-DD397C80402C}" type="presParOf" srcId="{D90C8811-A711-43ED-96B8-19A3DEC2FE33}" destId="{545F1DE1-E212-48D1-9E40-82705A36A472}" srcOrd="0" destOrd="0" presId="urn:microsoft.com/office/officeart/2005/8/layout/orgChart1"/>
    <dgm:cxn modelId="{1C032076-F58D-479C-B069-8244F73B3F2E}" type="presParOf" srcId="{D90C8811-A711-43ED-96B8-19A3DEC2FE33}" destId="{E1B88A53-CB63-46CE-958D-B41FC7527B1A}" srcOrd="1" destOrd="0" presId="urn:microsoft.com/office/officeart/2005/8/layout/orgChart1"/>
    <dgm:cxn modelId="{5D7CAEAE-0AD3-491E-AB9D-BA7881ACB0B8}" type="presParOf" srcId="{17E2EB6C-4E4D-4514-A998-6EE56B6D60C8}" destId="{95DF5908-C841-4EF5-9435-0DF89C74414E}" srcOrd="1" destOrd="0" presId="urn:microsoft.com/office/officeart/2005/8/layout/orgChart1"/>
    <dgm:cxn modelId="{6E86967C-CC7F-43F7-8E91-F3F7696B20A7}" type="presParOf" srcId="{17E2EB6C-4E4D-4514-A998-6EE56B6D60C8}" destId="{EAA7AB34-8525-40AB-ADA0-E4A36C997CB9}" srcOrd="2" destOrd="0" presId="urn:microsoft.com/office/officeart/2005/8/layout/orgChart1"/>
    <dgm:cxn modelId="{2EA3D9E3-9234-48CA-AD0F-EF69CA931329}" type="presParOf" srcId="{B367C051-8EA0-4B0C-A183-FF09072A0FB9}" destId="{0EC11B56-6C52-4E5D-B018-17EA480F6D87}" srcOrd="2" destOrd="0" presId="urn:microsoft.com/office/officeart/2005/8/layout/orgChart1"/>
    <dgm:cxn modelId="{1B057EA7-5760-4330-9873-5B97BFAB9270}" type="presParOf" srcId="{95F58173-AF5B-4688-A49B-3A5A2C12F36F}" destId="{A805F1D5-59C8-48C7-BECD-A8F355D0AE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5D5B7E-90A1-4D9C-9F5C-70EBCA1D13D8}">
      <dsp:nvSpPr>
        <dsp:cNvPr id="0" name=""/>
        <dsp:cNvSpPr/>
      </dsp:nvSpPr>
      <dsp:spPr>
        <a:xfrm>
          <a:off x="7971332" y="2435203"/>
          <a:ext cx="462589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462589" y="235074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1D55F-7439-4A80-B354-CBE1EFD80496}">
      <dsp:nvSpPr>
        <dsp:cNvPr id="0" name=""/>
        <dsp:cNvSpPr/>
      </dsp:nvSpPr>
      <dsp:spPr>
        <a:xfrm>
          <a:off x="7971332" y="2435203"/>
          <a:ext cx="462589" cy="924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222"/>
              </a:lnTo>
              <a:lnTo>
                <a:pt x="462589" y="9242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A7757-5049-4B5F-B2CC-E7F307E69BE3}">
      <dsp:nvSpPr>
        <dsp:cNvPr id="0" name=""/>
        <dsp:cNvSpPr/>
      </dsp:nvSpPr>
      <dsp:spPr>
        <a:xfrm>
          <a:off x="6096000" y="1008686"/>
          <a:ext cx="3108904" cy="421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963"/>
              </a:lnTo>
              <a:lnTo>
                <a:pt x="3108904" y="210963"/>
              </a:lnTo>
              <a:lnTo>
                <a:pt x="3108904" y="42192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BE2B2-21B7-48E0-90F2-5D634B12169D}">
      <dsp:nvSpPr>
        <dsp:cNvPr id="0" name=""/>
        <dsp:cNvSpPr/>
      </dsp:nvSpPr>
      <dsp:spPr>
        <a:xfrm>
          <a:off x="4732572" y="2435203"/>
          <a:ext cx="418073" cy="3777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7257"/>
              </a:lnTo>
              <a:lnTo>
                <a:pt x="418073" y="377725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5361B-A7CC-4009-88D8-C3FEA5300C2B}">
      <dsp:nvSpPr>
        <dsp:cNvPr id="0" name=""/>
        <dsp:cNvSpPr/>
      </dsp:nvSpPr>
      <dsp:spPr>
        <a:xfrm>
          <a:off x="4732572" y="2435203"/>
          <a:ext cx="418073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418073" y="235074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AC2F1-D34D-40F6-9424-5D00A70086D7}">
      <dsp:nvSpPr>
        <dsp:cNvPr id="0" name=""/>
        <dsp:cNvSpPr/>
      </dsp:nvSpPr>
      <dsp:spPr>
        <a:xfrm>
          <a:off x="4732572" y="2435203"/>
          <a:ext cx="418073" cy="924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222"/>
              </a:lnTo>
              <a:lnTo>
                <a:pt x="418073" y="9242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DBA6B-E7C3-4A47-B487-0197C3634520}">
      <dsp:nvSpPr>
        <dsp:cNvPr id="0" name=""/>
        <dsp:cNvSpPr/>
      </dsp:nvSpPr>
      <dsp:spPr>
        <a:xfrm>
          <a:off x="5847434" y="1008686"/>
          <a:ext cx="248565" cy="421927"/>
        </a:xfrm>
        <a:custGeom>
          <a:avLst/>
          <a:gdLst/>
          <a:ahLst/>
          <a:cxnLst/>
          <a:rect l="0" t="0" r="0" b="0"/>
          <a:pathLst>
            <a:path>
              <a:moveTo>
                <a:pt x="248565" y="0"/>
              </a:moveTo>
              <a:lnTo>
                <a:pt x="248565" y="210963"/>
              </a:lnTo>
              <a:lnTo>
                <a:pt x="0" y="210963"/>
              </a:lnTo>
              <a:lnTo>
                <a:pt x="0" y="42192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41B40C-7E55-42D8-B4D6-0FB685B7A383}">
      <dsp:nvSpPr>
        <dsp:cNvPr id="0" name=""/>
        <dsp:cNvSpPr/>
      </dsp:nvSpPr>
      <dsp:spPr>
        <a:xfrm>
          <a:off x="1703810" y="2435203"/>
          <a:ext cx="388019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388019" y="235074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4EFFA-3EAE-4A54-9A24-5AA765C9B5DE}">
      <dsp:nvSpPr>
        <dsp:cNvPr id="0" name=""/>
        <dsp:cNvSpPr/>
      </dsp:nvSpPr>
      <dsp:spPr>
        <a:xfrm>
          <a:off x="1703810" y="2435203"/>
          <a:ext cx="388019" cy="924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4222"/>
              </a:lnTo>
              <a:lnTo>
                <a:pt x="388019" y="9242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03EE6-6387-4A69-8A20-5FB7C48728D1}">
      <dsp:nvSpPr>
        <dsp:cNvPr id="0" name=""/>
        <dsp:cNvSpPr/>
      </dsp:nvSpPr>
      <dsp:spPr>
        <a:xfrm>
          <a:off x="2738530" y="1008686"/>
          <a:ext cx="3357469" cy="421927"/>
        </a:xfrm>
        <a:custGeom>
          <a:avLst/>
          <a:gdLst/>
          <a:ahLst/>
          <a:cxnLst/>
          <a:rect l="0" t="0" r="0" b="0"/>
          <a:pathLst>
            <a:path>
              <a:moveTo>
                <a:pt x="3357469" y="0"/>
              </a:moveTo>
              <a:lnTo>
                <a:pt x="3357469" y="210963"/>
              </a:lnTo>
              <a:lnTo>
                <a:pt x="0" y="210963"/>
              </a:lnTo>
              <a:lnTo>
                <a:pt x="0" y="42192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1875E9-0275-44C3-81B6-483E50D19B7A}">
      <dsp:nvSpPr>
        <dsp:cNvPr id="0" name=""/>
        <dsp:cNvSpPr/>
      </dsp:nvSpPr>
      <dsp:spPr>
        <a:xfrm>
          <a:off x="4137190" y="4096"/>
          <a:ext cx="3917619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Types of correlation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4137190" y="4096"/>
        <a:ext cx="3917619" cy="1004589"/>
      </dsp:txXfrm>
    </dsp:sp>
    <dsp:sp modelId="{D7072D23-B855-48A3-8CF3-A497FBF16379}">
      <dsp:nvSpPr>
        <dsp:cNvPr id="0" name=""/>
        <dsp:cNvSpPr/>
      </dsp:nvSpPr>
      <dsp:spPr>
        <a:xfrm>
          <a:off x="1445130" y="1430613"/>
          <a:ext cx="2586798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On the basis of degree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1445130" y="1430613"/>
        <a:ext cx="2586798" cy="1004589"/>
      </dsp:txXfrm>
    </dsp:sp>
    <dsp:sp modelId="{99B7D2A3-3EBA-4C6D-AA0C-437CC69AD3A1}">
      <dsp:nvSpPr>
        <dsp:cNvPr id="0" name=""/>
        <dsp:cNvSpPr/>
      </dsp:nvSpPr>
      <dsp:spPr>
        <a:xfrm>
          <a:off x="2091830" y="2857131"/>
          <a:ext cx="2009179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Positive	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2091830" y="2857131"/>
        <a:ext cx="2009179" cy="1004589"/>
      </dsp:txXfrm>
    </dsp:sp>
    <dsp:sp modelId="{432354FA-622A-4224-85B4-C4AAE97B8F4F}">
      <dsp:nvSpPr>
        <dsp:cNvPr id="0" name=""/>
        <dsp:cNvSpPr/>
      </dsp:nvSpPr>
      <dsp:spPr>
        <a:xfrm>
          <a:off x="2091830" y="4283649"/>
          <a:ext cx="2009179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Negative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2091830" y="4283649"/>
        <a:ext cx="2009179" cy="1004589"/>
      </dsp:txXfrm>
    </dsp:sp>
    <dsp:sp modelId="{8834A28D-36BD-4923-AB02-CB7049073850}">
      <dsp:nvSpPr>
        <dsp:cNvPr id="0" name=""/>
        <dsp:cNvSpPr/>
      </dsp:nvSpPr>
      <dsp:spPr>
        <a:xfrm>
          <a:off x="4453857" y="1430613"/>
          <a:ext cx="2787154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On the basis of no. of variable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4453857" y="1430613"/>
        <a:ext cx="2787154" cy="1004589"/>
      </dsp:txXfrm>
    </dsp:sp>
    <dsp:sp modelId="{BDC6D8E0-CC0E-43C8-9DDA-E69A64890621}">
      <dsp:nvSpPr>
        <dsp:cNvPr id="0" name=""/>
        <dsp:cNvSpPr/>
      </dsp:nvSpPr>
      <dsp:spPr>
        <a:xfrm>
          <a:off x="5150645" y="2857131"/>
          <a:ext cx="2452444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Simple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5150645" y="2857131"/>
        <a:ext cx="2452444" cy="1004589"/>
      </dsp:txXfrm>
    </dsp:sp>
    <dsp:sp modelId="{738565FF-C4E7-4E49-B762-C1019BDDA5D9}">
      <dsp:nvSpPr>
        <dsp:cNvPr id="0" name=""/>
        <dsp:cNvSpPr/>
      </dsp:nvSpPr>
      <dsp:spPr>
        <a:xfrm>
          <a:off x="5150645" y="4283649"/>
          <a:ext cx="2478945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Partial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5150645" y="4283649"/>
        <a:ext cx="2478945" cy="1004589"/>
      </dsp:txXfrm>
    </dsp:sp>
    <dsp:sp modelId="{B5047699-C67B-4F6D-A110-BC69B4FE3089}">
      <dsp:nvSpPr>
        <dsp:cNvPr id="0" name=""/>
        <dsp:cNvSpPr/>
      </dsp:nvSpPr>
      <dsp:spPr>
        <a:xfrm>
          <a:off x="5150645" y="5710166"/>
          <a:ext cx="2425943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Multiple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5150645" y="5710166"/>
        <a:ext cx="2425943" cy="1004589"/>
      </dsp:txXfrm>
    </dsp:sp>
    <dsp:sp modelId="{9D479F45-282A-4A7C-BA66-5948AF120E9E}">
      <dsp:nvSpPr>
        <dsp:cNvPr id="0" name=""/>
        <dsp:cNvSpPr/>
      </dsp:nvSpPr>
      <dsp:spPr>
        <a:xfrm>
          <a:off x="7662939" y="1430613"/>
          <a:ext cx="3083930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On the basis of linearity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7662939" y="1430613"/>
        <a:ext cx="3083930" cy="1004589"/>
      </dsp:txXfrm>
    </dsp:sp>
    <dsp:sp modelId="{139D61FA-4DB5-4517-A7AF-0C89319A3B10}">
      <dsp:nvSpPr>
        <dsp:cNvPr id="0" name=""/>
        <dsp:cNvSpPr/>
      </dsp:nvSpPr>
      <dsp:spPr>
        <a:xfrm>
          <a:off x="8433921" y="2857131"/>
          <a:ext cx="2009179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Linear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8433921" y="2857131"/>
        <a:ext cx="2009179" cy="1004589"/>
      </dsp:txXfrm>
    </dsp:sp>
    <dsp:sp modelId="{545F1DE1-E212-48D1-9E40-82705A36A472}">
      <dsp:nvSpPr>
        <dsp:cNvPr id="0" name=""/>
        <dsp:cNvSpPr/>
      </dsp:nvSpPr>
      <dsp:spPr>
        <a:xfrm>
          <a:off x="8433921" y="4283649"/>
          <a:ext cx="2009179" cy="100458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rPr>
            <a:t>Non-Linear</a:t>
          </a:r>
          <a:endParaRPr lang="en-IN" sz="3000" b="1" kern="1200" cap="none" spc="0" dirty="0">
            <a:ln w="6600">
              <a:solidFill>
                <a:schemeClr val="accent2"/>
              </a:solidFill>
              <a:prstDash val="solid"/>
            </a:ln>
            <a:solidFill>
              <a:srgbClr val="FFFFFF"/>
            </a:solidFill>
            <a:effectLst>
              <a:outerShdw dist="38100" dir="2700000" algn="tl" rotWithShape="0">
                <a:schemeClr val="accent2"/>
              </a:outerShdw>
            </a:effectLst>
          </a:endParaRPr>
        </a:p>
      </dsp:txBody>
      <dsp:txXfrm>
        <a:off x="8433921" y="4283649"/>
        <a:ext cx="2009179" cy="1004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649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8164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5407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4393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599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171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8509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88620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957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503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9227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414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549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595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0172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036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7034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C4E35D-49BE-43CD-AC40-C143C8705F99}" type="datetimeFigureOut">
              <a:rPr lang="en-IN" smtClean="0"/>
              <a:pPr/>
              <a:t>20-01-2025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5B5E-71A5-4D5F-9C99-5851DFB62309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59313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036C-BC74-7353-9405-B33E0BD446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4118" y="1526795"/>
            <a:ext cx="9144000" cy="1119101"/>
          </a:xfrm>
        </p:spPr>
        <p:txBody>
          <a:bodyPr/>
          <a:lstStyle/>
          <a:p>
            <a:r>
              <a:rPr lang="en-US" u="sng" dirty="0">
                <a:solidFill>
                  <a:srgbClr val="FFFF00"/>
                </a:solidFill>
                <a:latin typeface="Berlin Sans FB Demi" panose="020E0802020502020306" pitchFamily="34" charset="0"/>
              </a:rPr>
              <a:t>CORRELATION</a:t>
            </a:r>
            <a:endParaRPr lang="en-IN" u="sng" dirty="0">
              <a:solidFill>
                <a:srgbClr val="FFFF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10C4D9-1CFE-0AE2-A69A-C099A9B84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2334" y="4885554"/>
            <a:ext cx="8784008" cy="165576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Dr. </a:t>
            </a:r>
            <a:r>
              <a:rPr lang="en-US" sz="3600" dirty="0" err="1">
                <a:solidFill>
                  <a:srgbClr val="FF0000"/>
                </a:solidFill>
              </a:rPr>
              <a:t>Srinibash</a:t>
            </a:r>
            <a:r>
              <a:rPr lang="en-US" sz="3600" dirty="0">
                <a:solidFill>
                  <a:srgbClr val="FF0000"/>
                </a:solidFill>
              </a:rPr>
              <a:t> Dash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Associate Professor &amp; Head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School of Management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Gangadhar </a:t>
            </a:r>
            <a:r>
              <a:rPr lang="en-US" sz="2800" dirty="0" err="1">
                <a:solidFill>
                  <a:srgbClr val="FF0000"/>
                </a:solidFill>
              </a:rPr>
              <a:t>Meher</a:t>
            </a:r>
            <a:r>
              <a:rPr lang="en-US" sz="2800" dirty="0">
                <a:solidFill>
                  <a:srgbClr val="FF0000"/>
                </a:solidFill>
              </a:rPr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2716756540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D94ED-9C83-375C-1CB1-9FDF4164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610" y="291714"/>
            <a:ext cx="2517364" cy="687178"/>
          </a:xfrm>
        </p:spPr>
        <p:txBody>
          <a:bodyPr anchor="b"/>
          <a:lstStyle/>
          <a:p>
            <a:r>
              <a:rPr lang="en-US" b="1" u="sng" dirty="0">
                <a:solidFill>
                  <a:srgbClr val="FFFF00"/>
                </a:solidFill>
              </a:rPr>
              <a:t>Solution:</a:t>
            </a:r>
            <a:endParaRPr lang="en-IN" b="1" u="sng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6213CCF-DD31-AECA-9E52-28CC5D4010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726677"/>
              </p:ext>
            </p:extLst>
          </p:nvPr>
        </p:nvGraphicFramePr>
        <p:xfrm>
          <a:off x="479962" y="1109271"/>
          <a:ext cx="11182386" cy="437332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449222">
                  <a:extLst>
                    <a:ext uri="{9D8B030D-6E8A-4147-A177-3AD203B41FA5}">
                      <a16:colId xmlns:a16="http://schemas.microsoft.com/office/drawing/2014/main" val="269218481"/>
                    </a:ext>
                  </a:extLst>
                </a:gridCol>
                <a:gridCol w="2149893">
                  <a:extLst>
                    <a:ext uri="{9D8B030D-6E8A-4147-A177-3AD203B41FA5}">
                      <a16:colId xmlns:a16="http://schemas.microsoft.com/office/drawing/2014/main" val="2005014945"/>
                    </a:ext>
                  </a:extLst>
                </a:gridCol>
                <a:gridCol w="1548120">
                  <a:extLst>
                    <a:ext uri="{9D8B030D-6E8A-4147-A177-3AD203B41FA5}">
                      <a16:colId xmlns:a16="http://schemas.microsoft.com/office/drawing/2014/main" val="2444177752"/>
                    </a:ext>
                  </a:extLst>
                </a:gridCol>
                <a:gridCol w="1701490">
                  <a:extLst>
                    <a:ext uri="{9D8B030D-6E8A-4147-A177-3AD203B41FA5}">
                      <a16:colId xmlns:a16="http://schemas.microsoft.com/office/drawing/2014/main" val="2097956600"/>
                    </a:ext>
                  </a:extLst>
                </a:gridCol>
                <a:gridCol w="1409198">
                  <a:extLst>
                    <a:ext uri="{9D8B030D-6E8A-4147-A177-3AD203B41FA5}">
                      <a16:colId xmlns:a16="http://schemas.microsoft.com/office/drawing/2014/main" val="2835773366"/>
                    </a:ext>
                  </a:extLst>
                </a:gridCol>
                <a:gridCol w="1348586">
                  <a:extLst>
                    <a:ext uri="{9D8B030D-6E8A-4147-A177-3AD203B41FA5}">
                      <a16:colId xmlns:a16="http://schemas.microsoft.com/office/drawing/2014/main" val="2884103126"/>
                    </a:ext>
                  </a:extLst>
                </a:gridCol>
                <a:gridCol w="1575877">
                  <a:extLst>
                    <a:ext uri="{9D8B030D-6E8A-4147-A177-3AD203B41FA5}">
                      <a16:colId xmlns:a16="http://schemas.microsoft.com/office/drawing/2014/main" val="4143582980"/>
                    </a:ext>
                  </a:extLst>
                </a:gridCol>
              </a:tblGrid>
              <a:tr h="7889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u="none" strike="noStrike" dirty="0">
                          <a:effectLst/>
                          <a:latin typeface="Arial Rounded MT Bold" pitchFamily="34" charset="0"/>
                        </a:rPr>
                        <a:t>    Age (Xi)</a:t>
                      </a:r>
                      <a:endParaRPr lang="en-IN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u="none" strike="noStrike" dirty="0">
                          <a:effectLst/>
                          <a:latin typeface="Arial Rounded MT Bold" pitchFamily="34" charset="0"/>
                        </a:rPr>
                        <a:t> Income/1000(Yi)</a:t>
                      </a:r>
                      <a:endParaRPr lang="en-IN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  <a:latin typeface="Arial Rounded MT Bold" pitchFamily="34" charset="0"/>
                        </a:rPr>
                        <a:t>X= (Xi - </a:t>
                      </a:r>
                      <a:r>
                        <a:rPr lang="en-IN" sz="2400" u="none" kern="1200" dirty="0">
                          <a:effectLst/>
                          <a:latin typeface="Arial Rounded MT Bold" pitchFamily="34" charset="0"/>
                        </a:rPr>
                        <a:t>x̄ )</a:t>
                      </a:r>
                      <a:endParaRPr lang="en-IN" sz="2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  <a:latin typeface="Arial Rounded MT Bold" pitchFamily="34" charset="0"/>
                        </a:rPr>
                        <a:t> </a:t>
                      </a:r>
                      <a:r>
                        <a:rPr lang="en-IN" sz="1400" u="none" strike="noStrike" baseline="0" dirty="0">
                          <a:effectLst/>
                          <a:latin typeface="Arial Rounded MT Bold" pitchFamily="34" charset="0"/>
                        </a:rPr>
                        <a:t>  </a:t>
                      </a:r>
                      <a:r>
                        <a:rPr lang="en-IN" sz="2400" u="none" strike="noStrike" baseline="0" dirty="0">
                          <a:effectLst/>
                          <a:latin typeface="Arial Rounded MT Bold" pitchFamily="34" charset="0"/>
                        </a:rPr>
                        <a:t>Y =</a:t>
                      </a:r>
                      <a:r>
                        <a:rPr lang="en-IN" sz="2400" u="none" strike="noStrike" dirty="0">
                          <a:effectLst/>
                          <a:latin typeface="Arial Rounded MT Bold" pitchFamily="34" charset="0"/>
                        </a:rPr>
                        <a:t>(</a:t>
                      </a:r>
                      <a:r>
                        <a:rPr lang="en-IN" sz="2800" u="none" strike="noStrike" dirty="0">
                          <a:effectLst/>
                          <a:latin typeface="Arial Rounded MT Bold" pitchFamily="34" charset="0"/>
                        </a:rPr>
                        <a:t>yi- ȳ)</a:t>
                      </a:r>
                      <a:endParaRPr lang="en-IN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dirty="0">
                          <a:effectLst/>
                          <a:latin typeface="Arial Rounded MT Bold" pitchFamily="34" charset="0"/>
                        </a:rPr>
                        <a:t>    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3600" u="none" strike="noStrike" kern="1200" baseline="-25000" dirty="0">
                          <a:effectLst/>
                          <a:latin typeface="Arial Rounded MT Bold" pitchFamily="34" charset="0"/>
                        </a:rPr>
                        <a:t>X</a:t>
                      </a:r>
                      <a:r>
                        <a:rPr lang="en-IN" sz="1800" u="none" kern="1200" baseline="30000" dirty="0">
                          <a:effectLst/>
                          <a:latin typeface="Arial Rounded MT Bold" pitchFamily="34" charset="0"/>
                        </a:rPr>
                        <a:t>2</a:t>
                      </a:r>
                      <a:endParaRPr lang="en-IN" sz="3600" u="none" kern="1200" dirty="0">
                        <a:effectLst/>
                        <a:latin typeface="Arial Rounded MT Bold" pitchFamily="34" charset="0"/>
                      </a:endParaRPr>
                    </a:p>
                    <a:p>
                      <a:pPr algn="ctr" fontAlgn="b"/>
                      <a:r>
                        <a:rPr lang="en-IN" sz="2000" u="none" strike="noStrike" dirty="0">
                          <a:effectLst/>
                          <a:latin typeface="Arial Rounded MT Bold" pitchFamily="34" charset="0"/>
                        </a:rPr>
                        <a:t> </a:t>
                      </a:r>
                      <a:endParaRPr lang="en-IN" sz="20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u="none" strike="noStrike" kern="1200" baseline="0" dirty="0">
                          <a:effectLst/>
                          <a:latin typeface="Arial Rounded MT Bold" pitchFamily="34" charset="0"/>
                        </a:rPr>
                        <a:t> </a:t>
                      </a:r>
                      <a:r>
                        <a:rPr lang="en-IN" sz="2400" u="none" strike="noStrike" kern="1200" baseline="0" dirty="0">
                          <a:effectLst/>
                          <a:latin typeface="Arial Rounded MT Bold" pitchFamily="34" charset="0"/>
                        </a:rPr>
                        <a:t>Y</a:t>
                      </a:r>
                      <a:r>
                        <a:rPr lang="en-IN" sz="2400" u="none" kern="1200" baseline="30000" dirty="0">
                          <a:effectLst/>
                          <a:latin typeface="Arial Rounded MT Bold" pitchFamily="34" charset="0"/>
                        </a:rPr>
                        <a:t>2</a:t>
                      </a:r>
                      <a:endParaRPr lang="en-IN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chemeClr val="dk1"/>
                          </a:solidFill>
                          <a:effectLst/>
                          <a:latin typeface="Arial Rounded MT Bold" pitchFamily="34" charset="0"/>
                        </a:rPr>
                        <a:t>X.Y</a:t>
                      </a:r>
                      <a:endParaRPr lang="en-IN" sz="16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98349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30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-4.87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-17.5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23.76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306.25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85.31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9796212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28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45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-1.875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-2.5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3.51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4.68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64478887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30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60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0.125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12.5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0.01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156.25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1.56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2508635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27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55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-2.875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7.5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8.26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56.25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-21.56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08256877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29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50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-0.875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2.5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0.76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-2.18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6167106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34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65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4.125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17.5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17.01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306.25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72.18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35941759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5.125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-12.5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26.26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156.25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-64.06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96536747"/>
                  </a:ext>
                </a:extLst>
              </a:tr>
              <a:tr h="32028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31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40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1.125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-7.5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1.26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56.25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u="none" strike="noStrike" dirty="0">
                          <a:effectLst/>
                          <a:latin typeface="Arial Rounded MT Bold" pitchFamily="34" charset="0"/>
                        </a:rPr>
                        <a:t>-8.43</a:t>
                      </a:r>
                      <a:endParaRPr lang="en-IN" sz="18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02546364"/>
                  </a:ext>
                </a:extLst>
              </a:tr>
              <a:tr h="815986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    ∑</a:t>
                      </a:r>
                      <a:r>
                        <a:rPr lang="en-IN" sz="2000" dirty="0">
                          <a:latin typeface="Arial Rounded MT Bold" pitchFamily="34" charset="0"/>
                        </a:rPr>
                        <a:t>X</a:t>
                      </a:r>
                      <a:r>
                        <a:rPr lang="en-IN" sz="2000" baseline="-25000" dirty="0">
                          <a:latin typeface="Arial Rounded MT Bold" pitchFamily="34" charset="0"/>
                        </a:rPr>
                        <a:t>i</a:t>
                      </a:r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 = 239</a:t>
                      </a:r>
                      <a:endParaRPr lang="en-US" sz="2000" dirty="0"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       ∑</a:t>
                      </a:r>
                      <a:r>
                        <a:rPr lang="en-IN" sz="2000" dirty="0">
                          <a:solidFill>
                            <a:schemeClr val="dk1"/>
                          </a:solidFill>
                          <a:latin typeface="Arial Rounded MT Bold" pitchFamily="34" charset="0"/>
                        </a:rPr>
                        <a:t>Y</a:t>
                      </a:r>
                      <a:r>
                        <a:rPr lang="en-IN" sz="2000" baseline="-25000" dirty="0">
                          <a:latin typeface="Arial Rounded MT Bold" pitchFamily="34" charset="0"/>
                        </a:rPr>
                        <a:t>i </a:t>
                      </a:r>
                      <a:r>
                        <a:rPr lang="en-IN" sz="2000" baseline="0" dirty="0">
                          <a:latin typeface="Arial Rounded MT Bold" pitchFamily="34" charset="0"/>
                        </a:rPr>
                        <a:t>  = 380</a:t>
                      </a:r>
                      <a:endParaRPr lang="en-US" sz="2000" dirty="0"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Arial Rounded MT Bold" pitchFamily="34" charset="0"/>
                        </a:rPr>
                        <a:t> </a:t>
                      </a:r>
                      <a:endParaRPr lang="en-IN" sz="1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000" u="none" kern="1200" dirty="0">
                        <a:effectLst/>
                        <a:latin typeface="Arial Rounded MT Bold" pitchFamily="34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∑</a:t>
                      </a:r>
                      <a:r>
                        <a:rPr lang="en-IN" sz="2000" b="0" i="0" u="none" strike="noStrike" dirty="0">
                          <a:solidFill>
                            <a:schemeClr val="dk1"/>
                          </a:solidFill>
                          <a:latin typeface="Arial Rounded MT Bold" pitchFamily="34" charset="0"/>
                        </a:rPr>
                        <a:t>X</a:t>
                      </a:r>
                      <a:r>
                        <a:rPr lang="en-IN" sz="2000" b="0" i="0" u="none" strike="noStrike" baseline="30000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 =80.83</a:t>
                      </a:r>
                      <a:endParaRPr lang="en-IN" sz="2000" u="none" kern="1200" dirty="0">
                        <a:effectLst/>
                        <a:latin typeface="Arial Rounded MT Bold" pitchFamily="34" charset="0"/>
                      </a:endParaRPr>
                    </a:p>
                    <a:p>
                      <a:pPr algn="ctr"/>
                      <a:endParaRPr lang="en-US" sz="2000" dirty="0"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∑</a:t>
                      </a:r>
                      <a:r>
                        <a:rPr lang="en-IN" sz="2000" b="0" i="0" u="none" strike="noStrike" dirty="0">
                          <a:solidFill>
                            <a:schemeClr val="dk1"/>
                          </a:solidFill>
                          <a:latin typeface="Arial Rounded MT Bold" pitchFamily="34" charset="0"/>
                        </a:rPr>
                        <a:t>Y</a:t>
                      </a:r>
                      <a:r>
                        <a:rPr lang="en-IN" sz="2000" b="0" i="0" u="none" strike="noStrike" baseline="30000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2</a:t>
                      </a:r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 =1050</a:t>
                      </a:r>
                      <a:endParaRPr lang="en-US" sz="2000" dirty="0"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∑</a:t>
                      </a:r>
                      <a:r>
                        <a:rPr lang="en-IN" sz="2000" dirty="0">
                          <a:latin typeface="Arial Rounded MT Bold" pitchFamily="34" charset="0"/>
                        </a:rPr>
                        <a:t>X</a:t>
                      </a:r>
                      <a:r>
                        <a:rPr lang="en-IN" sz="2000" b="0" i="0" u="none" strike="noStrike" baseline="0" dirty="0">
                          <a:solidFill>
                            <a:srgbClr val="000000"/>
                          </a:solidFill>
                          <a:latin typeface="Arial Rounded MT Bold" pitchFamily="34" charset="0"/>
                        </a:rPr>
                        <a:t>.Y=67.5</a:t>
                      </a:r>
                      <a:endParaRPr lang="en-US" sz="2000" dirty="0">
                        <a:latin typeface="Arial Rounded MT Bold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954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8761" y="5591332"/>
            <a:ext cx="65656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IN" sz="2800" dirty="0">
                <a:latin typeface="Arial Rounded MT Bold" pitchFamily="34" charset="0"/>
              </a:rPr>
              <a:t>x̄ = ∑X</a:t>
            </a:r>
            <a:r>
              <a:rPr lang="en-IN" sz="2800" baseline="-25000" dirty="0">
                <a:latin typeface="Arial Rounded MT Bold" pitchFamily="34" charset="0"/>
              </a:rPr>
              <a:t>i</a:t>
            </a:r>
            <a:r>
              <a:rPr lang="en-IN" sz="2800" dirty="0">
                <a:latin typeface="Arial Rounded MT Bold" pitchFamily="34" charset="0"/>
              </a:rPr>
              <a:t> /n = 239/8 = 29.8</a:t>
            </a:r>
          </a:p>
          <a:p>
            <a:pPr>
              <a:buNone/>
            </a:pPr>
            <a:r>
              <a:rPr lang="en-IN" sz="2800" dirty="0">
                <a:latin typeface="Arial Rounded MT Bold" pitchFamily="34" charset="0"/>
              </a:rPr>
              <a:t>ȳ = ∑Y</a:t>
            </a:r>
            <a:r>
              <a:rPr lang="en-IN" sz="2800" baseline="-25000" dirty="0">
                <a:latin typeface="Arial Rounded MT Bold" pitchFamily="34" charset="0"/>
              </a:rPr>
              <a:t>i</a:t>
            </a:r>
            <a:r>
              <a:rPr lang="en-IN" sz="2800" dirty="0">
                <a:latin typeface="Arial Rounded MT Bold" pitchFamily="34" charset="0"/>
              </a:rPr>
              <a:t> /n = 380/8= 47.5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643523426"/>
      </p:ext>
    </p:extLst>
  </p:cSld>
  <p:clrMapOvr>
    <a:masterClrMapping/>
  </p:clrMapOvr>
  <p:transition spd="med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4361" y="1551247"/>
            <a:ext cx="4525624" cy="10572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5891134" y="1364105"/>
            <a:ext cx="59211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IN" sz="2400" dirty="0">
                <a:latin typeface="Arial Rounded MT Bold" pitchFamily="34" charset="0"/>
              </a:rPr>
              <a:t>r  = correlation coefficient</a:t>
            </a:r>
          </a:p>
          <a:p>
            <a:pPr>
              <a:spcAft>
                <a:spcPts val="600"/>
              </a:spcAft>
            </a:pPr>
            <a:r>
              <a:rPr lang="en-IN" sz="2400" dirty="0">
                <a:latin typeface="Arial Rounded MT Bold" pitchFamily="34" charset="0"/>
              </a:rPr>
              <a:t>X</a:t>
            </a:r>
            <a:r>
              <a:rPr lang="en-IN" sz="2400" baseline="-25000" dirty="0">
                <a:latin typeface="Arial Rounded MT Bold" pitchFamily="34" charset="0"/>
              </a:rPr>
              <a:t>i </a:t>
            </a:r>
            <a:r>
              <a:rPr lang="en-IN" sz="2400" dirty="0">
                <a:latin typeface="Arial Rounded MT Bold" pitchFamily="34" charset="0"/>
              </a:rPr>
              <a:t> = Values of X variables in sample</a:t>
            </a:r>
          </a:p>
          <a:p>
            <a:pPr>
              <a:spcAft>
                <a:spcPts val="600"/>
              </a:spcAft>
            </a:pPr>
            <a:r>
              <a:rPr lang="en-IN" sz="2400" dirty="0">
                <a:latin typeface="Arial Rounded MT Bold" pitchFamily="34" charset="0"/>
              </a:rPr>
              <a:t>Y</a:t>
            </a:r>
            <a:r>
              <a:rPr lang="en-IN" sz="2400" baseline="-25000" dirty="0">
                <a:latin typeface="Arial Rounded MT Bold" pitchFamily="34" charset="0"/>
              </a:rPr>
              <a:t>i</a:t>
            </a:r>
            <a:r>
              <a:rPr lang="en-IN" sz="2400" dirty="0">
                <a:latin typeface="Arial Rounded MT Bold" pitchFamily="34" charset="0"/>
              </a:rPr>
              <a:t> = Values of Y variables in sample</a:t>
            </a:r>
          </a:p>
          <a:p>
            <a:pPr>
              <a:spcAft>
                <a:spcPts val="600"/>
              </a:spcAft>
            </a:pPr>
            <a:r>
              <a:rPr lang="en-IN" sz="2400" dirty="0">
                <a:latin typeface="Arial Rounded MT Bold" pitchFamily="34" charset="0"/>
              </a:rPr>
              <a:t>x̄  = Mean of X variable</a:t>
            </a:r>
          </a:p>
          <a:p>
            <a:pPr>
              <a:spcAft>
                <a:spcPts val="600"/>
              </a:spcAft>
            </a:pPr>
            <a:r>
              <a:rPr lang="en-IN" sz="2400" dirty="0">
                <a:latin typeface="Arial Rounded MT Bold" pitchFamily="34" charset="0"/>
              </a:rPr>
              <a:t>ȳ = Mean of Y variable</a:t>
            </a:r>
          </a:p>
          <a:p>
            <a:pPr>
              <a:spcAft>
                <a:spcPts val="600"/>
              </a:spcAft>
            </a:pPr>
            <a:endParaRPr lang="en-IN" sz="2400" dirty="0">
              <a:latin typeface="Arial Rounded MT Bold" pitchFamily="34" charset="0"/>
            </a:endParaRPr>
          </a:p>
          <a:p>
            <a:pPr>
              <a:spcAft>
                <a:spcPts val="600"/>
              </a:spcAft>
            </a:pPr>
            <a:endParaRPr lang="en-IN" sz="2400" dirty="0">
              <a:latin typeface="Arial Rounded MT Bold" pitchFamily="34" charset="0"/>
            </a:endParaRPr>
          </a:p>
          <a:p>
            <a:pPr>
              <a:spcAft>
                <a:spcPts val="600"/>
              </a:spcAft>
            </a:pPr>
            <a:endParaRPr lang="en-IN" sz="2400" dirty="0">
              <a:latin typeface="Arial Rounded MT Bold" pitchFamily="34" charset="0"/>
            </a:endParaRPr>
          </a:p>
          <a:p>
            <a:pPr>
              <a:spcAft>
                <a:spcPts val="600"/>
              </a:spcAft>
            </a:pPr>
            <a:r>
              <a:rPr lang="en-IN" sz="2400" dirty="0">
                <a:latin typeface="Arial Rounded MT Bold" pitchFamily="34" charset="0"/>
              </a:rPr>
              <a:t>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4420" y="3252865"/>
            <a:ext cx="78698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Arial Rounded MT Bold" pitchFamily="34" charset="0"/>
              </a:rPr>
              <a:t>r =  67.5/8.98*32.4</a:t>
            </a:r>
          </a:p>
          <a:p>
            <a:r>
              <a:rPr lang="en-IN" sz="3200" dirty="0">
                <a:latin typeface="Arial Rounded MT Bold" pitchFamily="34" charset="0"/>
              </a:rPr>
              <a:t>r= 67.5/290.95</a:t>
            </a:r>
          </a:p>
          <a:p>
            <a:r>
              <a:rPr lang="en-IN" sz="3200" dirty="0">
                <a:latin typeface="Arial Rounded MT Bold" pitchFamily="34" charset="0"/>
              </a:rPr>
              <a:t>r = 0.231</a:t>
            </a:r>
          </a:p>
          <a:p>
            <a:endParaRPr lang="en-IN" sz="3200" dirty="0">
              <a:latin typeface="Arial Rounded MT Bold" pitchFamily="34" charset="0"/>
            </a:endParaRPr>
          </a:p>
          <a:p>
            <a:endParaRPr lang="en-IN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94281" y="449704"/>
            <a:ext cx="44670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200" b="1" u="sng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Calculation</a:t>
            </a:r>
          </a:p>
        </p:txBody>
      </p:sp>
    </p:spTree>
  </p:cSld>
  <p:clrMapOvr>
    <a:masterClrMapping/>
  </p:clrMapOvr>
  <p:transition spd="med">
    <p:split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1"/>
            <a:ext cx="9404723" cy="959370"/>
          </a:xfrm>
        </p:spPr>
        <p:txBody>
          <a:bodyPr/>
          <a:lstStyle/>
          <a:p>
            <a:r>
              <a:rPr lang="en-IN" dirty="0"/>
              <a:t>                     </a:t>
            </a:r>
            <a:r>
              <a:rPr lang="en-IN" b="1" u="sng" dirty="0">
                <a:solidFill>
                  <a:srgbClr val="FFFF00"/>
                </a:solidFill>
              </a:rPr>
              <a:t>SPSS data analysis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3731" y="849171"/>
            <a:ext cx="8259581" cy="249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99213" y="3507699"/>
            <a:ext cx="98485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u="sng" dirty="0">
                <a:solidFill>
                  <a:srgbClr val="FFFF00"/>
                </a:solidFill>
                <a:latin typeface="Arial Rounded MT Bold" pitchFamily="34" charset="0"/>
              </a:rPr>
              <a:t>Findings-</a:t>
            </a:r>
            <a:r>
              <a:rPr lang="en-IN" sz="2400" dirty="0"/>
              <a:t> From the above SPSS data analysis we found that the r value is 0.231, it indicates a weak positive relationship between age and income.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/>
              <a:t> As the p-value associated with r (i.e.0.581) is more than 0.05 ,   then the null hypothesis is accepted and the alternative hypothesis is rejected.</a:t>
            </a:r>
          </a:p>
          <a:p>
            <a:pPr>
              <a:buFont typeface="Arial" pitchFamily="34" charset="0"/>
              <a:buChar char="•"/>
            </a:pPr>
            <a:r>
              <a:rPr lang="en-IN" sz="2400" dirty="0"/>
              <a:t>So, we can conclude that there is no significant effect of age on the income of individual. </a:t>
            </a:r>
          </a:p>
          <a:p>
            <a:endParaRPr lang="en-IN" sz="2400" dirty="0"/>
          </a:p>
        </p:txBody>
      </p:sp>
    </p:spTree>
  </p:cSld>
  <p:clrMapOvr>
    <a:masterClrMapping/>
  </p:clrMapOvr>
  <p:transition spd="med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4A16A-9328-4362-6B02-06118FDBF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457"/>
            <a:ext cx="10515600" cy="1325563"/>
          </a:xfrm>
        </p:spPr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CONCLUSION</a:t>
            </a:r>
            <a:endParaRPr lang="en-IN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9B820-99AD-2243-5318-43914FA24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9684"/>
            <a:ext cx="10515600" cy="471727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Correlation is a statistical measure that describes the extent to which two variables change together.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 It ranges from -1 to 1. A correlation of 1 indicates a perfect positive correlation, where as one variable increases, the other also increases. A correlation of -1 indicates a perfect negative correlation, where as one variable increases, the other decreases.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 A correlation of 0 indicates no linear relationship between the variables.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81134184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FAFD7-0562-92C0-553F-971588033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5550" y="2791149"/>
            <a:ext cx="7738685" cy="1411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>
                <a:solidFill>
                  <a:srgbClr val="FFFF00"/>
                </a:solidFill>
                <a:latin typeface="Arial Black" panose="020B0A04020102020204" pitchFamily="34" charset="0"/>
                <a:ea typeface="Adobe Gothic Std B" panose="020B0800000000000000" pitchFamily="34" charset="-128"/>
              </a:rPr>
              <a:t>THANK YOU</a:t>
            </a:r>
            <a:endParaRPr lang="en-IN" sz="7200" dirty="0">
              <a:solidFill>
                <a:srgbClr val="FFFF00"/>
              </a:solidFill>
              <a:latin typeface="Arial Black" panose="020B0A04020102020204" pitchFamily="34" charset="0"/>
              <a:ea typeface="Adobe Gothic Std B" panose="020B0800000000000000" pitchFamily="34" charset="-128"/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9129010" y="2188564"/>
            <a:ext cx="1888760" cy="1828800"/>
          </a:xfrm>
          <a:prstGeom prst="smileyFace">
            <a:avLst>
              <a:gd name="adj" fmla="val 4653"/>
            </a:avLst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1407090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F6B1D-38F0-3AF4-E7A8-39D167C25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CONTENT</a:t>
            </a:r>
            <a:endParaRPr lang="en-IN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D32D6-8494-F040-CE78-D265E63B1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66356"/>
            <a:ext cx="8946541" cy="4195481"/>
          </a:xfrm>
        </p:spPr>
        <p:txBody>
          <a:bodyPr/>
          <a:lstStyle/>
          <a:p>
            <a:r>
              <a:rPr lang="en-US" sz="2800" dirty="0"/>
              <a:t>INTRODUCTION</a:t>
            </a:r>
          </a:p>
          <a:p>
            <a:r>
              <a:rPr lang="en-US" sz="2800" dirty="0"/>
              <a:t>IMPORTANCE OF CORRELATION</a:t>
            </a:r>
          </a:p>
          <a:p>
            <a:r>
              <a:rPr lang="en-US" sz="2800" dirty="0"/>
              <a:t>PURPOSE </a:t>
            </a:r>
          </a:p>
          <a:p>
            <a:r>
              <a:rPr lang="en-US" sz="2800" dirty="0"/>
              <a:t>TYPES OF CORRELATION</a:t>
            </a:r>
          </a:p>
          <a:p>
            <a:r>
              <a:rPr lang="en-US" sz="2800" dirty="0"/>
              <a:t>ASSUMPTION</a:t>
            </a:r>
          </a:p>
          <a:p>
            <a:r>
              <a:rPr lang="en-US" sz="2800" dirty="0"/>
              <a:t>SOLVED EXAMPLE</a:t>
            </a:r>
          </a:p>
          <a:p>
            <a:r>
              <a:rPr lang="en-US" sz="2800" dirty="0"/>
              <a:t>CONCLUSION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4837163"/>
      </p:ext>
    </p:extLst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09B67-FB1B-E522-5958-8E0ABFAF7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WHAT IS CORRELATION ?</a:t>
            </a:r>
            <a:endParaRPr lang="en-IN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9F964-104C-FFF3-C3F0-4C52BABEE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Correlation is a statistical measure that express the relationship between two or more variable.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Correlation is typically represented by a correlation coefficient, which is a numerical value ranging from -1 to +1.</a:t>
            </a:r>
          </a:p>
          <a:p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Example- Demand and supply</a:t>
            </a:r>
          </a:p>
          <a:p>
            <a:pPr marL="0" indent="0">
              <a:buNone/>
            </a:pPr>
            <a:r>
              <a:rPr lang="en-US" sz="3200" dirty="0"/>
              <a:t>                    Height and weight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2958837"/>
      </p:ext>
    </p:extLst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F14A5-1C7B-AF68-C8B5-B9E77A4F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40" y="377767"/>
            <a:ext cx="9404723" cy="1400530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FFFF00"/>
                </a:solidFill>
              </a:rPr>
              <a:t>IMPORTANCE OF CORRELATION</a:t>
            </a:r>
            <a:endParaRPr lang="en-IN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FB9BA-5C5C-32AD-9E17-AC6C95429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515440" cy="41954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Measure the degree of relation- whether it is positive and negative.</a:t>
            </a:r>
          </a:p>
          <a:p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It is fundamental in many scientific and research studies.</a:t>
            </a:r>
          </a:p>
          <a:p>
            <a:pPr marL="0" indent="0"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Helps in understanding economic behaviour.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2591335096"/>
      </p:ext>
    </p:extLst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BB34-0359-F56B-D5AF-BAD7A2B50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>
                <a:solidFill>
                  <a:srgbClr val="FFFF00"/>
                </a:solidFill>
              </a:rPr>
              <a:t>Purpose Of Correlation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BEF71-3C45-407D-FFB8-38355C4ED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3600" i="0" dirty="0">
                <a:solidFill>
                  <a:schemeClr val="tx1">
                    <a:lumMod val="95000"/>
                  </a:schemeClr>
                </a:solidFill>
                <a:effectLst/>
                <a:latin typeface="Söhne"/>
              </a:rPr>
              <a:t>Identifying Patterns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3600" i="0" dirty="0">
                <a:solidFill>
                  <a:schemeClr val="tx1">
                    <a:lumMod val="95000"/>
                  </a:schemeClr>
                </a:solidFill>
                <a:effectLst/>
                <a:latin typeface="Söhne"/>
              </a:rPr>
              <a:t>Hypothesis Testing</a:t>
            </a:r>
            <a:endParaRPr lang="en-IN" sz="3600" dirty="0">
              <a:solidFill>
                <a:schemeClr val="tx1">
                  <a:lumMod val="95000"/>
                </a:schemeClr>
              </a:solidFill>
              <a:latin typeface="Söhne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3600" i="0" dirty="0">
                <a:solidFill>
                  <a:schemeClr val="tx1">
                    <a:lumMod val="95000"/>
                  </a:schemeClr>
                </a:solidFill>
                <a:effectLst/>
                <a:latin typeface="Söhne"/>
              </a:rPr>
              <a:t>Decision-Making Support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3600" i="0" dirty="0">
                <a:solidFill>
                  <a:schemeClr val="tx1">
                    <a:lumMod val="95000"/>
                  </a:schemeClr>
                </a:solidFill>
                <a:effectLst/>
                <a:latin typeface="Söhne"/>
              </a:rPr>
              <a:t>Risk Assessment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3600" dirty="0">
                <a:solidFill>
                  <a:schemeClr val="tx1">
                    <a:lumMod val="95000"/>
                  </a:schemeClr>
                </a:solidFill>
                <a:latin typeface="Söhne"/>
              </a:rPr>
              <a:t>Exploratory Data Analysis</a:t>
            </a:r>
            <a:endParaRPr lang="en-IN" sz="3600" i="0" dirty="0">
              <a:solidFill>
                <a:schemeClr val="tx1">
                  <a:lumMod val="95000"/>
                </a:schemeClr>
              </a:solidFill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2170982440"/>
      </p:ext>
    </p:extLst>
  </p:cSld>
  <p:clrMapOvr>
    <a:masterClrMapping/>
  </p:clrMapOvr>
  <p:transition spd="med">
    <p:push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424F740-5C33-A4AE-537F-8B7C53FE83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8631367"/>
              </p:ext>
            </p:extLst>
          </p:nvPr>
        </p:nvGraphicFramePr>
        <p:xfrm>
          <a:off x="0" y="-1"/>
          <a:ext cx="12192000" cy="6718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1625081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45803-0D28-DE09-1DA2-79DE91BDA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71" y="302817"/>
            <a:ext cx="9404723" cy="1400530"/>
          </a:xfrm>
        </p:spPr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Three conditions of correlation problem:</a:t>
            </a:r>
            <a:endParaRPr lang="en-IN" b="1" u="sng" dirty="0">
              <a:solidFill>
                <a:srgbClr val="FFFF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D77E1D9-49BF-8772-78E2-65AA217A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sign of r indicates the strength of the linear relationship between the variables.</a:t>
            </a:r>
          </a:p>
          <a:p>
            <a:pPr marL="357188">
              <a:buFont typeface="Wingdings" panose="05000000000000000000" pitchFamily="2" charset="2"/>
              <a:buChar char="v"/>
            </a:pPr>
            <a:r>
              <a:rPr lang="en-US" sz="2400" dirty="0"/>
              <a:t>If r is near 1, then the two variables have a strong linear        relationship.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If r is near 0, then the two variables have no linear relation.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If r is near -1, then the two variables have a weak (negative) linear relationship.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010383936"/>
      </p:ext>
    </p:extLst>
  </p:cSld>
  <p:clrMapOvr>
    <a:masterClrMapping/>
  </p:clrMapOvr>
  <p:transition spd="med">
    <p:diamond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8AFF1-2DD9-9553-1E86-FE190E4ED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216101"/>
            <a:ext cx="9720072" cy="1499616"/>
          </a:xfrm>
        </p:spPr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ASSUMPTIONS OF CORRELATION</a:t>
            </a:r>
            <a:endParaRPr lang="en-IN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3232-570D-4D72-0195-ECDC43FDC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148" y="1439056"/>
            <a:ext cx="9720073" cy="44805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The two variables (the variables of interest) need to be using a continuous scale.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The two variables of interest should have a linear relationship, which you can check with a scatterplot.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There should be no spurious outliers.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The variables should be normally or near-to-normally distributed</a:t>
            </a:r>
            <a:r>
              <a:rPr lang="en-US" dirty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4622324"/>
      </p:ext>
    </p:extLst>
  </p:cSld>
  <p:clrMapOvr>
    <a:masterClrMapping/>
  </p:clrMapOvr>
  <p:transition spd="med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6A6C15-7CC1-F508-602B-4EBEE488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F00"/>
                </a:solidFill>
              </a:rPr>
              <a:t>Solved Example</a:t>
            </a:r>
            <a:endParaRPr lang="en-IN" b="1" u="sng" dirty="0">
              <a:solidFill>
                <a:srgbClr val="FFFF0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009D37-FDD5-4B85-0EB3-344166C1C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270" y="1571797"/>
            <a:ext cx="10477485" cy="48334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3300" dirty="0"/>
              <a:t>A survey was conducted in a city. Given is the following sample data containing 8 person's age and their corresponding income.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3300" dirty="0">
                <a:solidFill>
                  <a:srgbClr val="FF66FF"/>
                </a:solidFill>
              </a:rPr>
              <a:t> </a:t>
            </a:r>
            <a:r>
              <a:rPr lang="en-US" sz="3300" b="1" u="sng" dirty="0">
                <a:solidFill>
                  <a:srgbClr val="FF66FF"/>
                </a:solidFill>
              </a:rPr>
              <a:t>Research objective-</a:t>
            </a:r>
            <a:r>
              <a:rPr lang="en-US" sz="3300" dirty="0"/>
              <a:t> To find out the effect of age on income of individuals.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3400" b="1" u="sng" dirty="0">
                <a:solidFill>
                  <a:srgbClr val="FF66FF"/>
                </a:solidFill>
              </a:rPr>
              <a:t>Null hypothesis-</a:t>
            </a:r>
            <a:r>
              <a:rPr lang="en-US" sz="3300" dirty="0"/>
              <a:t> There is no significant effect of age on income of individuals.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sz="3400" b="1" u="sng" dirty="0">
                <a:solidFill>
                  <a:srgbClr val="FF66FF"/>
                </a:solidFill>
              </a:rPr>
              <a:t>Alternative hypothesis- </a:t>
            </a:r>
            <a:r>
              <a:rPr lang="en-US" sz="3300" dirty="0"/>
              <a:t>There is significant effect of age on income of individuals.</a:t>
            </a:r>
            <a:endParaRPr lang="en-IN" sz="3300" dirty="0"/>
          </a:p>
        </p:txBody>
      </p:sp>
    </p:spTree>
    <p:extLst>
      <p:ext uri="{BB962C8B-B14F-4D97-AF65-F5344CB8AC3E}">
        <p14:creationId xmlns:p14="http://schemas.microsoft.com/office/powerpoint/2010/main" val="1107905091"/>
      </p:ext>
    </p:extLst>
  </p:cSld>
  <p:clrMapOvr>
    <a:masterClrMapping/>
  </p:clrMapOvr>
  <p:transition spd="med">
    <p:diamond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447</TotalTime>
  <Words>705</Words>
  <Application>Microsoft Office PowerPoint</Application>
  <PresentationFormat>Widescreen</PresentationFormat>
  <Paragraphs>154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Arial Black</vt:lpstr>
      <vt:lpstr>Arial Rounded MT Bold</vt:lpstr>
      <vt:lpstr>Berlin Sans FB Demi</vt:lpstr>
      <vt:lpstr>Century Gothic</vt:lpstr>
      <vt:lpstr>Söhne</vt:lpstr>
      <vt:lpstr>Wingdings</vt:lpstr>
      <vt:lpstr>Wingdings 3</vt:lpstr>
      <vt:lpstr>Ion</vt:lpstr>
      <vt:lpstr>CORRELATION</vt:lpstr>
      <vt:lpstr>CONTENT</vt:lpstr>
      <vt:lpstr>WHAT IS CORRELATION ?</vt:lpstr>
      <vt:lpstr>IMPORTANCE OF CORRELATION</vt:lpstr>
      <vt:lpstr>Purpose Of Correlation Analysis</vt:lpstr>
      <vt:lpstr>PowerPoint Presentation</vt:lpstr>
      <vt:lpstr>Three conditions of correlation problem:</vt:lpstr>
      <vt:lpstr>ASSUMPTIONS OF CORRELATION</vt:lpstr>
      <vt:lpstr>Solved Example</vt:lpstr>
      <vt:lpstr>Solution:</vt:lpstr>
      <vt:lpstr>PowerPoint Presentation</vt:lpstr>
      <vt:lpstr>                     SPSS data analysis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CORRELATION</dc:title>
  <dc:creator>samrit sekhar majhi</dc:creator>
  <cp:lastModifiedBy>OWNER</cp:lastModifiedBy>
  <cp:revision>9</cp:revision>
  <dcterms:created xsi:type="dcterms:W3CDTF">2024-04-09T14:39:56Z</dcterms:created>
  <dcterms:modified xsi:type="dcterms:W3CDTF">2025-01-20T16:35:18Z</dcterms:modified>
</cp:coreProperties>
</file>