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19"/>
  </p:notesMasterIdLst>
  <p:handoutMasterIdLst>
    <p:handoutMasterId r:id="rId20"/>
  </p:handoutMasterIdLst>
  <p:sldIdLst>
    <p:sldId id="315" r:id="rId5"/>
    <p:sldId id="266" r:id="rId6"/>
    <p:sldId id="314" r:id="rId7"/>
    <p:sldId id="309" r:id="rId8"/>
    <p:sldId id="305" r:id="rId9"/>
    <p:sldId id="317" r:id="rId10"/>
    <p:sldId id="313" r:id="rId11"/>
    <p:sldId id="310" r:id="rId12"/>
    <p:sldId id="256" r:id="rId13"/>
    <p:sldId id="300" r:id="rId14"/>
    <p:sldId id="318" r:id="rId15"/>
    <p:sldId id="319" r:id="rId16"/>
    <p:sldId id="271" r:id="rId17"/>
    <p:sldId id="2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5AA1BD55-57CD-466E-0725-B6CBA11E0D12}" name="Lauren Weldy (ALLEGIS GROUP SERVICES)" initials="LW" userId="S::v-lweldy@microsoft.com::07a2285c-a352-4b96-8658-ecc34365c15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DEB"/>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5388" autoAdjust="0"/>
  </p:normalViewPr>
  <p:slideViewPr>
    <p:cSldViewPr snapToGrid="0">
      <p:cViewPr varScale="1">
        <p:scale>
          <a:sx n="56" d="100"/>
          <a:sy n="56" d="100"/>
        </p:scale>
        <p:origin x="1176" y="10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3149"/>
    </p:cViewPr>
  </p:sorterViewPr>
  <p:notesViewPr>
    <p:cSldViewPr snapToGrid="0">
      <p:cViewPr>
        <p:scale>
          <a:sx n="1" d="2"/>
          <a:sy n="1" d="2"/>
        </p:scale>
        <p:origin x="2640" y="28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89D207-BE08-4B33-B5B0-5A5A94C951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5E58DB9-49DC-495B-A68F-33D105C9065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67A1AC4-3AE8-4F87-AAED-904EC6054702}" type="datetimeFigureOut">
              <a:rPr lang="en-US" smtClean="0"/>
              <a:t>1/20/2025</a:t>
            </a:fld>
            <a:endParaRPr lang="en-US" dirty="0"/>
          </a:p>
        </p:txBody>
      </p:sp>
      <p:sp>
        <p:nvSpPr>
          <p:cNvPr id="4" name="Footer Placeholder 3">
            <a:extLst>
              <a:ext uri="{FF2B5EF4-FFF2-40B4-BE49-F238E27FC236}">
                <a16:creationId xmlns:a16="http://schemas.microsoft.com/office/drawing/2014/main" id="{7F66337E-DAD5-442C-9B8F-E10EB7D972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EE3BDF2-02BD-4181-AC28-FD56172CC62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F8A362-CAFC-4987-9A50-47570528395E}" type="slidenum">
              <a:rPr lang="en-US" smtClean="0"/>
              <a:t>‹#›</a:t>
            </a:fld>
            <a:endParaRPr lang="en-US" dirty="0"/>
          </a:p>
        </p:txBody>
      </p:sp>
    </p:spTree>
    <p:extLst>
      <p:ext uri="{BB962C8B-B14F-4D97-AF65-F5344CB8AC3E}">
        <p14:creationId xmlns:p14="http://schemas.microsoft.com/office/powerpoint/2010/main" val="45237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556653-6123-4FE4-861F-5F9583BF59B0}" type="datetimeFigureOut">
              <a:rPr lang="en-US" smtClean="0"/>
              <a:t>1/20/2025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EB602-95FC-483A-B12D-216A7AD7EA24}" type="slidenum">
              <a:rPr lang="en-US" smtClean="0"/>
              <a:t>‹#›</a:t>
            </a:fld>
            <a:endParaRPr lang="en-US" dirty="0"/>
          </a:p>
        </p:txBody>
      </p:sp>
    </p:spTree>
    <p:extLst>
      <p:ext uri="{BB962C8B-B14F-4D97-AF65-F5344CB8AC3E}">
        <p14:creationId xmlns:p14="http://schemas.microsoft.com/office/powerpoint/2010/main" val="132584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a:t>
            </a:fld>
            <a:endParaRPr lang="en-US" dirty="0"/>
          </a:p>
        </p:txBody>
      </p:sp>
    </p:spTree>
    <p:extLst>
      <p:ext uri="{BB962C8B-B14F-4D97-AF65-F5344CB8AC3E}">
        <p14:creationId xmlns:p14="http://schemas.microsoft.com/office/powerpoint/2010/main" val="335608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13</a:t>
            </a:fld>
            <a:endParaRPr lang="en-US" dirty="0"/>
          </a:p>
        </p:txBody>
      </p:sp>
    </p:spTree>
    <p:extLst>
      <p:ext uri="{BB962C8B-B14F-4D97-AF65-F5344CB8AC3E}">
        <p14:creationId xmlns:p14="http://schemas.microsoft.com/office/powerpoint/2010/main" val="4200283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14</a:t>
            </a:fld>
            <a:endParaRPr lang="en-US" dirty="0"/>
          </a:p>
        </p:txBody>
      </p:sp>
    </p:spTree>
    <p:extLst>
      <p:ext uri="{BB962C8B-B14F-4D97-AF65-F5344CB8AC3E}">
        <p14:creationId xmlns:p14="http://schemas.microsoft.com/office/powerpoint/2010/main" val="580697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7F282E-55F5-4803-B60F-09BA4600E538}" type="slidenum">
              <a:rPr lang="en-US" smtClean="0"/>
              <a:t>2</a:t>
            </a:fld>
            <a:endParaRPr lang="en-US" dirty="0"/>
          </a:p>
        </p:txBody>
      </p:sp>
    </p:spTree>
    <p:extLst>
      <p:ext uri="{BB962C8B-B14F-4D97-AF65-F5344CB8AC3E}">
        <p14:creationId xmlns:p14="http://schemas.microsoft.com/office/powerpoint/2010/main" val="172745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3</a:t>
            </a:fld>
            <a:endParaRPr lang="en-US" dirty="0"/>
          </a:p>
        </p:txBody>
      </p:sp>
    </p:spTree>
    <p:extLst>
      <p:ext uri="{BB962C8B-B14F-4D97-AF65-F5344CB8AC3E}">
        <p14:creationId xmlns:p14="http://schemas.microsoft.com/office/powerpoint/2010/main" val="3743899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4</a:t>
            </a:fld>
            <a:endParaRPr lang="en-US" dirty="0"/>
          </a:p>
        </p:txBody>
      </p:sp>
    </p:spTree>
    <p:extLst>
      <p:ext uri="{BB962C8B-B14F-4D97-AF65-F5344CB8AC3E}">
        <p14:creationId xmlns:p14="http://schemas.microsoft.com/office/powerpoint/2010/main" val="2191268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5</a:t>
            </a:fld>
            <a:endParaRPr lang="en-US" dirty="0"/>
          </a:p>
        </p:txBody>
      </p:sp>
    </p:spTree>
    <p:extLst>
      <p:ext uri="{BB962C8B-B14F-4D97-AF65-F5344CB8AC3E}">
        <p14:creationId xmlns:p14="http://schemas.microsoft.com/office/powerpoint/2010/main" val="2714327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7</a:t>
            </a:fld>
            <a:endParaRPr lang="en-US" dirty="0"/>
          </a:p>
        </p:txBody>
      </p:sp>
    </p:spTree>
    <p:extLst>
      <p:ext uri="{BB962C8B-B14F-4D97-AF65-F5344CB8AC3E}">
        <p14:creationId xmlns:p14="http://schemas.microsoft.com/office/powerpoint/2010/main" val="3986912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8</a:t>
            </a:fld>
            <a:endParaRPr lang="en-US" dirty="0"/>
          </a:p>
        </p:txBody>
      </p:sp>
    </p:spTree>
    <p:extLst>
      <p:ext uri="{BB962C8B-B14F-4D97-AF65-F5344CB8AC3E}">
        <p14:creationId xmlns:p14="http://schemas.microsoft.com/office/powerpoint/2010/main" val="2221603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9</a:t>
            </a:fld>
            <a:endParaRPr lang="en-US" dirty="0"/>
          </a:p>
        </p:txBody>
      </p:sp>
    </p:spTree>
    <p:extLst>
      <p:ext uri="{BB962C8B-B14F-4D97-AF65-F5344CB8AC3E}">
        <p14:creationId xmlns:p14="http://schemas.microsoft.com/office/powerpoint/2010/main" val="303174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EEB602-95FC-483A-B12D-216A7AD7EA24}" type="slidenum">
              <a:rPr lang="en-US" smtClean="0"/>
              <a:t>10</a:t>
            </a:fld>
            <a:endParaRPr lang="en-US" dirty="0"/>
          </a:p>
        </p:txBody>
      </p:sp>
    </p:spTree>
    <p:extLst>
      <p:ext uri="{BB962C8B-B14F-4D97-AF65-F5344CB8AC3E}">
        <p14:creationId xmlns:p14="http://schemas.microsoft.com/office/powerpoint/2010/main" val="2125366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r>
              <a:rPr lang="en-US" dirty="0"/>
              <a:t>9/8/20XX</a:t>
            </a:r>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r>
              <a:rPr lang="en-US" dirty="0"/>
              <a:t>Presentation Title</a:t>
            </a:r>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836721537"/>
      </p:ext>
    </p:extLst>
  </p:cSld>
  <p:clrMapOvr>
    <a:masterClrMapping/>
  </p:clrMapOvr>
  <p:hf sldNum="0" hdr="0" ftr="0" dt="0"/>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9/8/20XX</a:t>
            </a:r>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35147808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r>
              <a:rPr lang="en-US" dirty="0"/>
              <a:t>9/8/20XX</a:t>
            </a:r>
          </a:p>
        </p:txBody>
      </p:sp>
      <p:sp>
        <p:nvSpPr>
          <p:cNvPr id="5" name="Footer Placeholder 4"/>
          <p:cNvSpPr>
            <a:spLocks noGrp="1"/>
          </p:cNvSpPr>
          <p:nvPr>
            <p:ph type="ftr" sz="quarter" idx="11"/>
          </p:nvPr>
        </p:nvSpPr>
        <p:spPr>
          <a:xfrm>
            <a:off x="2933699" y="6296615"/>
            <a:ext cx="5959577" cy="365125"/>
          </a:xfrm>
        </p:spPr>
        <p:txBody>
          <a:bodyPr/>
          <a:lstStyle/>
          <a:p>
            <a:r>
              <a:rPr lang="en-US" dirty="0"/>
              <a:t>Presentation Title</a:t>
            </a:r>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812426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3">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F5F5DFA-1BC3-4062-9356-6145C9F7CD56}"/>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6B5D461-AEC0-477F-A77A-6227F95A8374}"/>
              </a:ext>
              <a:ext uri="{C183D7F6-B498-43B3-948B-1728B52AA6E4}">
                <adec:decorative xmlns:adec="http://schemas.microsoft.com/office/drawing/2017/decorative" val="1"/>
              </a:ext>
            </a:extLst>
          </p:cNvPr>
          <p:cNvSpPr/>
          <p:nvPr userDrawn="1"/>
        </p:nvSpPr>
        <p:spPr>
          <a:xfrm>
            <a:off x="8175813" y="0"/>
            <a:ext cx="4016188"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E1A041D-DE47-45FA-AC78-CC7FD02571F2}"/>
              </a:ext>
              <a:ext uri="{C183D7F6-B498-43B3-948B-1728B52AA6E4}">
                <adec:decorative xmlns:adec="http://schemas.microsoft.com/office/drawing/2017/decorative" val="1"/>
              </a:ext>
            </a:extLst>
          </p:cNvPr>
          <p:cNvSpPr/>
          <p:nvPr userDrawn="1"/>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1614254-52EF-4F58-99B1-CDA7C39223C1}"/>
              </a:ext>
              <a:ext uri="{C183D7F6-B498-43B3-948B-1728B52AA6E4}">
                <adec:decorative xmlns:adec="http://schemas.microsoft.com/office/drawing/2017/decorative" val="1"/>
              </a:ext>
            </a:extLst>
          </p:cNvPr>
          <p:cNvSpPr/>
          <p:nvPr userDrawn="1"/>
        </p:nvSpPr>
        <p:spPr>
          <a:xfrm>
            <a:off x="-9134" y="1095508"/>
            <a:ext cx="82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BD3B3ABA-0408-41EA-935D-D4F4586AA840}"/>
              </a:ext>
            </a:extLst>
          </p:cNvPr>
          <p:cNvSpPr>
            <a:spLocks noGrp="1"/>
          </p:cNvSpPr>
          <p:nvPr>
            <p:ph type="title" hasCustomPrompt="1"/>
          </p:nvPr>
        </p:nvSpPr>
        <p:spPr>
          <a:xfrm>
            <a:off x="787178" y="1361923"/>
            <a:ext cx="6623040" cy="1421898"/>
          </a:xfrm>
        </p:spPr>
        <p:txBody>
          <a:bodyPr anchor="b" anchorCtr="0">
            <a:noAutofit/>
          </a:bodyPr>
          <a:lstStyle>
            <a:lvl1pPr>
              <a:lnSpc>
                <a:spcPct val="100000"/>
              </a:lnSpc>
              <a:defRPr sz="3200"/>
            </a:lvl1pPr>
          </a:lstStyle>
          <a:p>
            <a:r>
              <a:rPr lang="en-US" dirty="0"/>
              <a:t>Click to add title</a:t>
            </a:r>
          </a:p>
        </p:txBody>
      </p:sp>
      <p:sp>
        <p:nvSpPr>
          <p:cNvPr id="3" name="Content Placeholder 2">
            <a:extLst>
              <a:ext uri="{FF2B5EF4-FFF2-40B4-BE49-F238E27FC236}">
                <a16:creationId xmlns:a16="http://schemas.microsoft.com/office/drawing/2014/main" id="{C40EA5BF-04A6-2B17-0703-8419C4DB97FF}"/>
              </a:ext>
            </a:extLst>
          </p:cNvPr>
          <p:cNvSpPr>
            <a:spLocks noGrp="1"/>
          </p:cNvSpPr>
          <p:nvPr>
            <p:ph sz="quarter" idx="14" hasCustomPrompt="1"/>
          </p:nvPr>
        </p:nvSpPr>
        <p:spPr>
          <a:xfrm>
            <a:off x="787399" y="2916772"/>
            <a:ext cx="6622819" cy="2852639"/>
          </a:xfrm>
        </p:spPr>
        <p:txBody>
          <a:bodyPr anchor="t"/>
          <a:lstStyle>
            <a:lvl1pPr marL="0" indent="0">
              <a:lnSpc>
                <a:spcPct val="125000"/>
              </a:lnSpc>
              <a:spcAft>
                <a:spcPts val="600"/>
              </a:spcAft>
              <a:buNone/>
              <a:defRPr sz="2000" b="0"/>
            </a:lvl1pPr>
            <a:lvl2pPr>
              <a:lnSpc>
                <a:spcPct val="125000"/>
              </a:lnSpc>
              <a:spcAft>
                <a:spcPts val="600"/>
              </a:spcAft>
              <a:defRPr/>
            </a:lvl2pPr>
            <a:lvl3pPr>
              <a:lnSpc>
                <a:spcPct val="125000"/>
              </a:lnSpc>
              <a:spcAft>
                <a:spcPts val="600"/>
              </a:spcAft>
              <a:defRPr/>
            </a:lvl3pPr>
            <a:lvl4pPr>
              <a:lnSpc>
                <a:spcPct val="125000"/>
              </a:lnSpc>
              <a:spcAft>
                <a:spcPts val="600"/>
              </a:spcAft>
              <a:defRPr/>
            </a:lvl4pPr>
            <a:lvl5pPr>
              <a:lnSpc>
                <a:spcPct val="125000"/>
              </a:lnSpc>
              <a:spcAft>
                <a:spcPts val="600"/>
              </a:spcAf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1837301C-2B9B-4119-9002-BD6DB2AB87FB}"/>
              </a:ext>
              <a:ext uri="{C183D7F6-B498-43B3-948B-1728B52AA6E4}">
                <adec:decorative xmlns:adec="http://schemas.microsoft.com/office/drawing/2017/decorative" val="1"/>
              </a:ext>
            </a:extLst>
          </p:cNvPr>
          <p:cNvSpPr/>
          <p:nvPr userDrawn="1"/>
        </p:nvSpPr>
        <p:spPr>
          <a:xfrm>
            <a:off x="-1" y="6144405"/>
            <a:ext cx="8150087"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D12738D-D0ED-4899-A01C-42439B5B3E64}"/>
              </a:ext>
              <a:ext uri="{C183D7F6-B498-43B3-948B-1728B52AA6E4}">
                <adec:decorative xmlns:adec="http://schemas.microsoft.com/office/drawing/2017/decorative" val="1"/>
              </a:ext>
            </a:extLst>
          </p:cNvPr>
          <p:cNvSpPr/>
          <p:nvPr userDrawn="1"/>
        </p:nvSpPr>
        <p:spPr>
          <a:xfrm>
            <a:off x="8206532" y="6167615"/>
            <a:ext cx="3982418"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EED261D-45B9-40C1-8341-8B8B796E8AE2}"/>
              </a:ext>
              <a:ext uri="{C183D7F6-B498-43B3-948B-1728B52AA6E4}">
                <adec:decorative xmlns:adec="http://schemas.microsoft.com/office/drawing/2017/decorative" val="1"/>
              </a:ext>
            </a:extLst>
          </p:cNvPr>
          <p:cNvSpPr/>
          <p:nvPr userDrawn="1"/>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7">
            <a:extLst>
              <a:ext uri="{FF2B5EF4-FFF2-40B4-BE49-F238E27FC236}">
                <a16:creationId xmlns:a16="http://schemas.microsoft.com/office/drawing/2014/main" id="{182CF530-D736-4104-8678-850EEDF997E6}"/>
              </a:ext>
            </a:extLst>
          </p:cNvPr>
          <p:cNvSpPr>
            <a:spLocks noGrp="1"/>
          </p:cNvSpPr>
          <p:nvPr>
            <p:ph type="ftr" sz="quarter" idx="11"/>
          </p:nvPr>
        </p:nvSpPr>
        <p:spPr>
          <a:xfrm>
            <a:off x="787178" y="6309360"/>
            <a:ext cx="6623040" cy="457200"/>
          </a:xfrm>
        </p:spPr>
        <p:txBody>
          <a:bodyPr/>
          <a:lstStyle>
            <a:lvl1pPr>
              <a:defRPr>
                <a:solidFill>
                  <a:schemeClr val="bg1"/>
                </a:solidFill>
              </a:defRPr>
            </a:lvl1pPr>
          </a:lstStyle>
          <a:p>
            <a:r>
              <a:rPr lang="en-US" dirty="0"/>
              <a:t>Presentation Title</a:t>
            </a:r>
          </a:p>
        </p:txBody>
      </p:sp>
      <p:sp>
        <p:nvSpPr>
          <p:cNvPr id="19" name="Date Placeholder 5">
            <a:extLst>
              <a:ext uri="{FF2B5EF4-FFF2-40B4-BE49-F238E27FC236}">
                <a16:creationId xmlns:a16="http://schemas.microsoft.com/office/drawing/2014/main" id="{8DEDB7CE-711E-4E43-9450-4C7BECE2FCFC}"/>
              </a:ext>
            </a:extLst>
          </p:cNvPr>
          <p:cNvSpPr>
            <a:spLocks noGrp="1"/>
          </p:cNvSpPr>
          <p:nvPr>
            <p:ph type="dt" sz="half" idx="10"/>
          </p:nvPr>
        </p:nvSpPr>
        <p:spPr>
          <a:xfrm>
            <a:off x="8379537" y="6309360"/>
            <a:ext cx="1885598" cy="457200"/>
          </a:xfrm>
        </p:spPr>
        <p:txBody>
          <a:bodyPr/>
          <a:lstStyle/>
          <a:p>
            <a:r>
              <a:rPr lang="en-US" dirty="0"/>
              <a:t>9/8/20XX</a:t>
            </a:r>
          </a:p>
        </p:txBody>
      </p:sp>
      <p:sp>
        <p:nvSpPr>
          <p:cNvPr id="20" name="Slide Number Placeholder 9">
            <a:extLst>
              <a:ext uri="{FF2B5EF4-FFF2-40B4-BE49-F238E27FC236}">
                <a16:creationId xmlns:a16="http://schemas.microsoft.com/office/drawing/2014/main" id="{F5D9588C-9E6B-42F6-8B42-D18388626ACB}"/>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18" name="Rectangle 17">
            <a:extLst>
              <a:ext uri="{FF2B5EF4-FFF2-40B4-BE49-F238E27FC236}">
                <a16:creationId xmlns:a16="http://schemas.microsoft.com/office/drawing/2014/main" id="{3E23953F-BF80-48E0-8282-62907D6C29C6}"/>
              </a:ext>
              <a:ext uri="{C183D7F6-B498-43B3-948B-1728B52AA6E4}">
                <adec:decorative xmlns:adec="http://schemas.microsoft.com/office/drawing/2017/decorative" val="1"/>
              </a:ext>
            </a:extLst>
          </p:cNvPr>
          <p:cNvSpPr/>
          <p:nvPr userDrawn="1"/>
        </p:nvSpPr>
        <p:spPr>
          <a:xfrm>
            <a:off x="8142523"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BD79D74E-6357-D3E7-30C0-09B4B82BA321}"/>
              </a:ext>
              <a:ext uri="{C183D7F6-B498-43B3-948B-1728B52AA6E4}">
                <adec:decorative xmlns:adec="http://schemas.microsoft.com/office/drawing/2017/decorative" val="1"/>
              </a:ext>
            </a:extLst>
          </p:cNvPr>
          <p:cNvSpPr/>
          <p:nvPr userDrawn="1"/>
        </p:nvSpPr>
        <p:spPr>
          <a:xfrm>
            <a:off x="8203482" y="1095507"/>
            <a:ext cx="3997653" cy="50168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15673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 Picture">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1" y="825689"/>
            <a:ext cx="7685728" cy="37415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30" y="825687"/>
            <a:ext cx="5957384" cy="3741551"/>
          </a:xfrm>
        </p:spPr>
        <p:txBody>
          <a:bodyPr tIns="182880" anchor="ctr" anchorCtr="0">
            <a:noAutofit/>
          </a:bodyPr>
          <a:lstStyle>
            <a:lvl1pPr>
              <a:lnSpc>
                <a:spcPct val="100000"/>
              </a:lnSpc>
              <a:defRPr sz="40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36013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Picture Placeholder 64">
            <a:extLst>
              <a:ext uri="{FF2B5EF4-FFF2-40B4-BE49-F238E27FC236}">
                <a16:creationId xmlns:a16="http://schemas.microsoft.com/office/drawing/2014/main" id="{D60E3C33-714C-4528-93A6-4470C3E89AE4}"/>
              </a:ext>
            </a:extLst>
          </p:cNvPr>
          <p:cNvSpPr>
            <a:spLocks noGrp="1"/>
          </p:cNvSpPr>
          <p:nvPr>
            <p:ph type="pic" sz="quarter" idx="13"/>
          </p:nvPr>
        </p:nvSpPr>
        <p:spPr>
          <a:xfrm>
            <a:off x="7710836" y="-2"/>
            <a:ext cx="4481164" cy="6858002"/>
          </a:xfrm>
          <a:custGeom>
            <a:avLst/>
            <a:gdLst>
              <a:gd name="connsiteX0" fmla="*/ 0 w 5332064"/>
              <a:gd name="connsiteY0" fmla="*/ 0 h 6858002"/>
              <a:gd name="connsiteX1" fmla="*/ 5332064 w 5332064"/>
              <a:gd name="connsiteY1" fmla="*/ 0 h 6858002"/>
              <a:gd name="connsiteX2" fmla="*/ 5332064 w 5332064"/>
              <a:gd name="connsiteY2" fmla="*/ 6858002 h 6858002"/>
              <a:gd name="connsiteX3" fmla="*/ 0 w 5332064"/>
              <a:gd name="connsiteY3" fmla="*/ 6858002 h 6858002"/>
            </a:gdLst>
            <a:ahLst/>
            <a:cxnLst>
              <a:cxn ang="0">
                <a:pos x="connsiteX0" y="connsiteY0"/>
              </a:cxn>
              <a:cxn ang="0">
                <a:pos x="connsiteX1" y="connsiteY1"/>
              </a:cxn>
              <a:cxn ang="0">
                <a:pos x="connsiteX2" y="connsiteY2"/>
              </a:cxn>
              <a:cxn ang="0">
                <a:pos x="connsiteX3" y="connsiteY3"/>
              </a:cxn>
            </a:cxnLst>
            <a:rect l="l" t="t" r="r" b="b"/>
            <a:pathLst>
              <a:path w="5332064" h="6858002">
                <a:moveTo>
                  <a:pt x="0" y="0"/>
                </a:moveTo>
                <a:lnTo>
                  <a:pt x="5332064" y="0"/>
                </a:lnTo>
                <a:lnTo>
                  <a:pt x="5332064" y="6858002"/>
                </a:lnTo>
                <a:lnTo>
                  <a:pt x="0" y="6858002"/>
                </a:lnTo>
                <a:close/>
              </a:path>
            </a:pathLst>
          </a:custGeom>
        </p:spPr>
        <p:txBody>
          <a:bodyPr wrap="square" anchor="t">
            <a:noAutofit/>
          </a:bodyPr>
          <a:lstStyle>
            <a:lvl1pPr marL="0" indent="0" algn="ctr">
              <a:buNone/>
              <a:defRPr sz="1400"/>
            </a:lvl1pPr>
          </a:lstStyle>
          <a:p>
            <a:r>
              <a:rPr lang="en-US" dirty="0"/>
              <a:t>Click icon to add picture</a:t>
            </a:r>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42498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6776082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 Subtitle + Picture">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E7E77A60-3019-43AE-AA38-E130C04CFD8D}"/>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3FDBF0FB-88D2-4271-BFAF-D129CF8C2F68}"/>
              </a:ext>
              <a:ext uri="{C183D7F6-B498-43B3-948B-1728B52AA6E4}">
                <adec:decorative xmlns:adec="http://schemas.microsoft.com/office/drawing/2017/decorative" val="1"/>
              </a:ext>
            </a:extLst>
          </p:cNvPr>
          <p:cNvSpPr/>
          <p:nvPr userDrawn="1"/>
        </p:nvSpPr>
        <p:spPr>
          <a:xfrm>
            <a:off x="6410325" y="-4078"/>
            <a:ext cx="5787773" cy="10565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862B807B-6DFA-471C-B675-016416207F0E}"/>
              </a:ext>
              <a:ext uri="{C183D7F6-B498-43B3-948B-1728B52AA6E4}">
                <adec:decorative xmlns:adec="http://schemas.microsoft.com/office/drawing/2017/decorative" val="1"/>
              </a:ext>
            </a:extLst>
          </p:cNvPr>
          <p:cNvSpPr/>
          <p:nvPr userDrawn="1"/>
        </p:nvSpPr>
        <p:spPr>
          <a:xfrm>
            <a:off x="1524" y="1031500"/>
            <a:ext cx="12190475" cy="641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0555D4C0-9882-489D-AD77-A9F38B3784A6}"/>
              </a:ext>
              <a:ext uri="{C183D7F6-B498-43B3-948B-1728B52AA6E4}">
                <adec:decorative xmlns:adec="http://schemas.microsoft.com/office/drawing/2017/decorative" val="1"/>
              </a:ext>
            </a:extLst>
          </p:cNvPr>
          <p:cNvSpPr/>
          <p:nvPr userDrawn="1"/>
        </p:nvSpPr>
        <p:spPr>
          <a:xfrm>
            <a:off x="6446677" y="1095508"/>
            <a:ext cx="5742273"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8EC5ED-FCAE-682A-C050-58786819ECD3}"/>
              </a:ext>
            </a:extLst>
          </p:cNvPr>
          <p:cNvSpPr>
            <a:spLocks noGrp="1"/>
          </p:cNvSpPr>
          <p:nvPr>
            <p:ph type="title"/>
          </p:nvPr>
        </p:nvSpPr>
        <p:spPr>
          <a:xfrm>
            <a:off x="6757416" y="1316736"/>
            <a:ext cx="5120640" cy="3392424"/>
          </a:xfrm>
        </p:spPr>
        <p:txBody>
          <a:bodyPr anchor="b"/>
          <a:lstStyle>
            <a:lvl1pPr>
              <a:lnSpc>
                <a:spcPct val="100000"/>
              </a:lnSpc>
              <a:defRPr/>
            </a:lvl1pPr>
          </a:lstStyle>
          <a:p>
            <a:r>
              <a:rPr lang="en-US"/>
              <a:t>Click to edit Master title style</a:t>
            </a:r>
          </a:p>
        </p:txBody>
      </p:sp>
      <p:sp>
        <p:nvSpPr>
          <p:cNvPr id="30" name="Subtitle 2">
            <a:extLst>
              <a:ext uri="{FF2B5EF4-FFF2-40B4-BE49-F238E27FC236}">
                <a16:creationId xmlns:a16="http://schemas.microsoft.com/office/drawing/2014/main" id="{15C8BDC7-F09C-40A3-B14E-9A49781EE6CE}"/>
              </a:ext>
            </a:extLst>
          </p:cNvPr>
          <p:cNvSpPr>
            <a:spLocks noGrp="1"/>
          </p:cNvSpPr>
          <p:nvPr>
            <p:ph type="subTitle" idx="1" hasCustomPrompt="1"/>
          </p:nvPr>
        </p:nvSpPr>
        <p:spPr>
          <a:xfrm>
            <a:off x="6749828" y="4816366"/>
            <a:ext cx="5125300" cy="1068929"/>
          </a:xfrm>
        </p:spPr>
        <p:txBody>
          <a:bodyPr anchor="t" anchorCtr="0">
            <a:noAutofit/>
          </a:bodyPr>
          <a:lstStyle>
            <a:lvl1pPr marL="0" indent="0">
              <a:lnSpc>
                <a:spcPct val="100000"/>
              </a:lnSpc>
              <a:buNone/>
              <a:defRPr sz="2000" b="0"/>
            </a:lvl1pPr>
          </a:lstStyle>
          <a:p>
            <a:r>
              <a:rPr lang="en-US" sz="2000" dirty="0">
                <a:solidFill>
                  <a:schemeClr val="tx2"/>
                </a:solidFill>
              </a:rPr>
              <a:t>Click to add subtitle</a:t>
            </a:r>
          </a:p>
        </p:txBody>
      </p:sp>
      <p:sp>
        <p:nvSpPr>
          <p:cNvPr id="40" name="Picture Placeholder 38">
            <a:extLst>
              <a:ext uri="{FF2B5EF4-FFF2-40B4-BE49-F238E27FC236}">
                <a16:creationId xmlns:a16="http://schemas.microsoft.com/office/drawing/2014/main" id="{AB2070F4-085F-4F8D-A1E8-A58E5F8F0687}"/>
              </a:ext>
            </a:extLst>
          </p:cNvPr>
          <p:cNvSpPr>
            <a:spLocks noGrp="1"/>
          </p:cNvSpPr>
          <p:nvPr>
            <p:ph type="pic" sz="quarter" idx="13"/>
          </p:nvPr>
        </p:nvSpPr>
        <p:spPr>
          <a:xfrm>
            <a:off x="-6099" y="1095509"/>
            <a:ext cx="6391656" cy="5016892"/>
          </a:xfrm>
        </p:spPr>
        <p:txBody>
          <a:bodyPr anchor="t">
            <a:normAutofit/>
          </a:bodyPr>
          <a:lstStyle>
            <a:lvl1pPr marL="0" indent="0" algn="ctr">
              <a:buNone/>
              <a:defRPr sz="1400"/>
            </a:lvl1pPr>
          </a:lstStyle>
          <a:p>
            <a:r>
              <a:rPr lang="en-US" dirty="0"/>
              <a:t>Click icon to add picture</a:t>
            </a:r>
          </a:p>
        </p:txBody>
      </p:sp>
      <p:sp>
        <p:nvSpPr>
          <p:cNvPr id="32" name="Rectangle 31">
            <a:extLst>
              <a:ext uri="{FF2B5EF4-FFF2-40B4-BE49-F238E27FC236}">
                <a16:creationId xmlns:a16="http://schemas.microsoft.com/office/drawing/2014/main" id="{247A5DB4-1ED7-4630-89AF-F1802E44EF89}"/>
              </a:ext>
              <a:ext uri="{C183D7F6-B498-43B3-948B-1728B52AA6E4}">
                <adec:decorative xmlns:adec="http://schemas.microsoft.com/office/drawing/2017/decorative" val="1"/>
              </a:ext>
            </a:extLst>
          </p:cNvPr>
          <p:cNvSpPr/>
          <p:nvPr userDrawn="1"/>
        </p:nvSpPr>
        <p:spPr>
          <a:xfrm>
            <a:off x="0" y="6144405"/>
            <a:ext cx="6446677" cy="7135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6E5D4012-4107-490F-A369-EA7063242A98}"/>
              </a:ext>
              <a:ext uri="{C183D7F6-B498-43B3-948B-1728B52AA6E4}">
                <adec:decorative xmlns:adec="http://schemas.microsoft.com/office/drawing/2017/decorative" val="1"/>
              </a:ext>
            </a:extLst>
          </p:cNvPr>
          <p:cNvSpPr/>
          <p:nvPr userDrawn="1"/>
        </p:nvSpPr>
        <p:spPr>
          <a:xfrm>
            <a:off x="6446677" y="6167615"/>
            <a:ext cx="5742273"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795C79E2-9EA5-4713-B4AF-0E4572CFFA2F}"/>
              </a:ext>
              <a:ext uri="{C183D7F6-B498-43B3-948B-1728B52AA6E4}">
                <adec:decorative xmlns:adec="http://schemas.microsoft.com/office/drawing/2017/decorative" val="1"/>
              </a:ext>
            </a:extLst>
          </p:cNvPr>
          <p:cNvSpPr/>
          <p:nvPr userDrawn="1"/>
        </p:nvSpPr>
        <p:spPr>
          <a:xfrm>
            <a:off x="1524" y="6112249"/>
            <a:ext cx="12190475" cy="641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74C09E2-06F0-4230-8DAD-A0DBF01F8603}"/>
              </a:ext>
              <a:ext uri="{C183D7F6-B498-43B3-948B-1728B52AA6E4}">
                <adec:decorative xmlns:adec="http://schemas.microsoft.com/office/drawing/2017/decorative" val="1"/>
              </a:ext>
            </a:extLst>
          </p:cNvPr>
          <p:cNvSpPr/>
          <p:nvPr userDrawn="1"/>
        </p:nvSpPr>
        <p:spPr>
          <a:xfrm>
            <a:off x="6379494"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463055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Content + Picture">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C341663-7159-49AD-AAF3-4B3C490D8123}"/>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20F2EB12-394C-40E4-9186-CBD6635B5DA9}"/>
              </a:ext>
              <a:ext uri="{C183D7F6-B498-43B3-948B-1728B52AA6E4}">
                <adec:decorative xmlns:adec="http://schemas.microsoft.com/office/drawing/2017/decorative" val="1"/>
              </a:ext>
            </a:extLst>
          </p:cNvPr>
          <p:cNvSpPr/>
          <p:nvPr userDrawn="1"/>
        </p:nvSpPr>
        <p:spPr>
          <a:xfrm>
            <a:off x="4677552" y="0"/>
            <a:ext cx="751444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itle 1">
            <a:extLst>
              <a:ext uri="{FF2B5EF4-FFF2-40B4-BE49-F238E27FC236}">
                <a16:creationId xmlns:a16="http://schemas.microsoft.com/office/drawing/2014/main" id="{53F9468C-8821-4670-9C7C-78E7D75861AD}"/>
              </a:ext>
            </a:extLst>
          </p:cNvPr>
          <p:cNvSpPr>
            <a:spLocks noGrp="1"/>
          </p:cNvSpPr>
          <p:nvPr>
            <p:ph type="title" hasCustomPrompt="1"/>
          </p:nvPr>
        </p:nvSpPr>
        <p:spPr>
          <a:xfrm>
            <a:off x="5141023" y="167463"/>
            <a:ext cx="6408058" cy="1580890"/>
          </a:xfrm>
        </p:spPr>
        <p:txBody>
          <a:bodyPr anchor="b" anchorCtr="0">
            <a:noAutofit/>
          </a:bodyPr>
          <a:lstStyle>
            <a:lvl1pPr>
              <a:lnSpc>
                <a:spcPct val="100000"/>
              </a:lnSpc>
              <a:defRPr sz="3200"/>
            </a:lvl1pPr>
          </a:lstStyle>
          <a:p>
            <a:r>
              <a:rPr lang="en-US" dirty="0"/>
              <a:t>Click to add title</a:t>
            </a:r>
          </a:p>
        </p:txBody>
      </p:sp>
      <p:sp>
        <p:nvSpPr>
          <p:cNvPr id="4" name="Content Placeholder 3">
            <a:extLst>
              <a:ext uri="{FF2B5EF4-FFF2-40B4-BE49-F238E27FC236}">
                <a16:creationId xmlns:a16="http://schemas.microsoft.com/office/drawing/2014/main" id="{FFD78806-0532-B92A-4326-73941B4232E7}"/>
              </a:ext>
            </a:extLst>
          </p:cNvPr>
          <p:cNvSpPr>
            <a:spLocks noGrp="1"/>
          </p:cNvSpPr>
          <p:nvPr>
            <p:ph sz="quarter" idx="16" hasCustomPrompt="1"/>
          </p:nvPr>
        </p:nvSpPr>
        <p:spPr>
          <a:xfrm>
            <a:off x="0" y="0"/>
            <a:ext cx="4613275" cy="6858000"/>
          </a:xfrm>
        </p:spPr>
        <p:txBody>
          <a:bodyPr/>
          <a:lstStyle>
            <a:lvl1pPr>
              <a:defRPr/>
            </a:lvl1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Rectangle 23">
            <a:extLst>
              <a:ext uri="{FF2B5EF4-FFF2-40B4-BE49-F238E27FC236}">
                <a16:creationId xmlns:a16="http://schemas.microsoft.com/office/drawing/2014/main" id="{D83D2425-8E71-4C9D-8737-018CE44525D0}"/>
              </a:ext>
              <a:ext uri="{C183D7F6-B498-43B3-948B-1728B52AA6E4}">
                <adec:decorative xmlns:adec="http://schemas.microsoft.com/office/drawing/2017/decorative" val="1"/>
              </a:ext>
            </a:extLst>
          </p:cNvPr>
          <p:cNvSpPr/>
          <p:nvPr userDrawn="1"/>
        </p:nvSpPr>
        <p:spPr>
          <a:xfrm rot="5400000">
            <a:off x="121655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Content Placeholder 2">
            <a:extLst>
              <a:ext uri="{FF2B5EF4-FFF2-40B4-BE49-F238E27FC236}">
                <a16:creationId xmlns:a16="http://schemas.microsoft.com/office/drawing/2014/main" id="{DEB24183-BE19-B810-4EF4-D9959CAD150B}"/>
              </a:ext>
            </a:extLst>
          </p:cNvPr>
          <p:cNvSpPr>
            <a:spLocks noGrp="1"/>
          </p:cNvSpPr>
          <p:nvPr>
            <p:ph sz="quarter" idx="15" hasCustomPrompt="1"/>
          </p:nvPr>
        </p:nvSpPr>
        <p:spPr>
          <a:xfrm>
            <a:off x="5140405" y="1959427"/>
            <a:ext cx="6408665" cy="4161653"/>
          </a:xfrm>
        </p:spPr>
        <p:txBody>
          <a:bodyPr anchor="t">
            <a:normAutofit/>
          </a:bodyPr>
          <a:lstStyle>
            <a:lvl1pPr marL="0" indent="0">
              <a:lnSpc>
                <a:spcPct val="100000"/>
              </a:lnSpc>
              <a:spcAft>
                <a:spcPts val="600"/>
              </a:spcAft>
              <a:buNone/>
              <a:defRPr sz="1800" b="0"/>
            </a:lvl1pPr>
            <a:lvl2pPr>
              <a:lnSpc>
                <a:spcPct val="100000"/>
              </a:lnSpc>
              <a:spcAft>
                <a:spcPts val="600"/>
              </a:spcAft>
              <a:defRPr sz="1800"/>
            </a:lvl2pPr>
            <a:lvl3pPr>
              <a:lnSpc>
                <a:spcPct val="100000"/>
              </a:lnSpc>
              <a:spcAft>
                <a:spcPts val="600"/>
              </a:spcAft>
              <a:defRPr sz="1800"/>
            </a:lvl3pPr>
            <a:lvl4pPr>
              <a:lnSpc>
                <a:spcPct val="100000"/>
              </a:lnSpc>
              <a:spcAft>
                <a:spcPts val="600"/>
              </a:spcAft>
              <a:defRPr sz="1800"/>
            </a:lvl4pPr>
            <a:lvl5pPr>
              <a:lnSpc>
                <a:spcPct val="100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a:extLst>
              <a:ext uri="{FF2B5EF4-FFF2-40B4-BE49-F238E27FC236}">
                <a16:creationId xmlns:a16="http://schemas.microsoft.com/office/drawing/2014/main" id="{CD15B6AB-EFBA-3087-EC3D-8DA945B70C0F}"/>
              </a:ext>
            </a:extLst>
          </p:cNvPr>
          <p:cNvSpPr>
            <a:spLocks noGrp="1"/>
          </p:cNvSpPr>
          <p:nvPr>
            <p:ph type="ftr" sz="quarter" idx="11"/>
          </p:nvPr>
        </p:nvSpPr>
        <p:spPr>
          <a:xfrm>
            <a:off x="5140405" y="6309360"/>
            <a:ext cx="3982428" cy="457200"/>
          </a:xfrm>
        </p:spPr>
        <p:txBody>
          <a:bodyPr/>
          <a:lstStyle>
            <a:lvl1pPr algn="ctr">
              <a:defRPr>
                <a:effectLst/>
              </a:defRPr>
            </a:lvl1pPr>
          </a:lstStyle>
          <a:p>
            <a:pPr algn="l"/>
            <a:r>
              <a:rPr lang="en-US" dirty="0"/>
              <a:t>Presentation Title</a:t>
            </a:r>
          </a:p>
        </p:txBody>
      </p:sp>
      <p:sp>
        <p:nvSpPr>
          <p:cNvPr id="10" name="Date Placeholder 3">
            <a:extLst>
              <a:ext uri="{FF2B5EF4-FFF2-40B4-BE49-F238E27FC236}">
                <a16:creationId xmlns:a16="http://schemas.microsoft.com/office/drawing/2014/main" id="{6A3371A6-1409-7906-744F-59D906DF6755}"/>
              </a:ext>
            </a:extLst>
          </p:cNvPr>
          <p:cNvSpPr>
            <a:spLocks noGrp="1"/>
          </p:cNvSpPr>
          <p:nvPr>
            <p:ph type="dt" sz="half" idx="10"/>
          </p:nvPr>
        </p:nvSpPr>
        <p:spPr>
          <a:xfrm>
            <a:off x="9238415" y="6309360"/>
            <a:ext cx="1215204" cy="457200"/>
          </a:xfrm>
        </p:spPr>
        <p:txBody>
          <a:bodyPr/>
          <a:lstStyle>
            <a:lvl1pPr algn="ctr">
              <a:defRPr>
                <a:effectLst/>
              </a:defRPr>
            </a:lvl1pPr>
          </a:lstStyle>
          <a:p>
            <a:r>
              <a:rPr lang="en-US" dirty="0">
                <a:solidFill>
                  <a:schemeClr val="tx2"/>
                </a:solidFill>
              </a:rPr>
              <a:t>9/8/20XX</a:t>
            </a:r>
            <a:endParaRPr lang="en-US" dirty="0"/>
          </a:p>
        </p:txBody>
      </p:sp>
      <p:sp>
        <p:nvSpPr>
          <p:cNvPr id="11" name="Slide Number Placeholder 5">
            <a:extLst>
              <a:ext uri="{FF2B5EF4-FFF2-40B4-BE49-F238E27FC236}">
                <a16:creationId xmlns:a16="http://schemas.microsoft.com/office/drawing/2014/main" id="{8546652F-6212-09E9-1A75-28F7C8EEF073}"/>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660088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Title + Subtitle">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28" y="1034477"/>
            <a:ext cx="9380431" cy="2614551"/>
          </a:xfrm>
        </p:spPr>
        <p:txBody>
          <a:bodyPr anchor="b" anchorCtr="0">
            <a:noAutofit/>
          </a:bodyPr>
          <a:lstStyle>
            <a:lvl1pPr algn="l">
              <a:lnSpc>
                <a:spcPct val="100000"/>
              </a:lnSpc>
              <a:defRPr sz="48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167A64FF-37A7-4837-8033-CBEA22697ECA}"/>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EF94ADB5-E70F-B672-CBEB-D8194AEA79D5}"/>
              </a:ext>
            </a:extLst>
          </p:cNvPr>
          <p:cNvSpPr>
            <a:spLocks noGrp="1"/>
          </p:cNvSpPr>
          <p:nvPr>
            <p:ph type="body" sz="quarter" idx="10" hasCustomPrompt="1"/>
          </p:nvPr>
        </p:nvSpPr>
        <p:spPr>
          <a:xfrm>
            <a:off x="1386177" y="3649028"/>
            <a:ext cx="9380431" cy="2164715"/>
          </a:xfrm>
        </p:spPr>
        <p:txBody>
          <a:bodyPr anchor="t"/>
          <a:lstStyle>
            <a:lvl1pPr marL="0" indent="0">
              <a:lnSpc>
                <a:spcPct val="125000"/>
              </a:lnSpc>
              <a:buNone/>
              <a:defRPr lang="en-US" sz="2400" b="0" kern="1200" spc="150" baseline="0" dirty="0" smtClean="0">
                <a:solidFill>
                  <a:schemeClr val="bg1"/>
                </a:solidFill>
                <a:latin typeface="+mn-lt"/>
                <a:ea typeface="+mn-ea"/>
                <a:cs typeface="+mn-cs"/>
              </a:defRPr>
            </a:lvl1pPr>
            <a:lvl2pPr>
              <a:defRPr lang="en-US" sz="2400" b="0" kern="1200" spc="150" baseline="0" dirty="0" smtClean="0">
                <a:solidFill>
                  <a:schemeClr val="bg1"/>
                </a:solidFill>
                <a:latin typeface="+mn-lt"/>
                <a:ea typeface="+mn-ea"/>
                <a:cs typeface="+mn-cs"/>
              </a:defRPr>
            </a:lvl2pPr>
            <a:lvl3pPr>
              <a:defRPr lang="en-US" sz="2400" b="0" kern="1200" spc="150" baseline="0" dirty="0" smtClean="0">
                <a:solidFill>
                  <a:schemeClr val="bg1"/>
                </a:solidFill>
                <a:latin typeface="+mn-lt"/>
                <a:ea typeface="+mn-ea"/>
                <a:cs typeface="+mn-cs"/>
              </a:defRPr>
            </a:lvl3pPr>
            <a:lvl4pPr>
              <a:defRPr lang="en-US" sz="2400" b="0" kern="1200" spc="150" baseline="0" dirty="0" smtClean="0">
                <a:solidFill>
                  <a:schemeClr val="bg1"/>
                </a:solidFill>
                <a:latin typeface="+mn-lt"/>
                <a:ea typeface="+mn-ea"/>
                <a:cs typeface="+mn-cs"/>
              </a:defRPr>
            </a:lvl4pPr>
            <a:lvl5pPr>
              <a:defRPr lang="en-US" sz="2400" b="0" kern="1200" spc="150" baseline="0" dirty="0">
                <a:solidFill>
                  <a:schemeClr val="bg1"/>
                </a:solidFill>
                <a:latin typeface="+mn-lt"/>
                <a:ea typeface="+mn-ea"/>
                <a:cs typeface="+mn-cs"/>
              </a:defRPr>
            </a:lvl5pPr>
          </a:lstStyle>
          <a:p>
            <a:pPr lvl="0"/>
            <a:r>
              <a:rPr lang="en-US" dirty="0"/>
              <a:t>Click to add text</a:t>
            </a:r>
          </a:p>
        </p:txBody>
      </p:sp>
    </p:spTree>
    <p:extLst>
      <p:ext uri="{BB962C8B-B14F-4D97-AF65-F5344CB8AC3E}">
        <p14:creationId xmlns:p14="http://schemas.microsoft.com/office/powerpoint/2010/main" val="2772130139"/>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wo Content 2">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2DF88512-9E62-4695-B350-39488566A1F7}"/>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18CD596D-95F4-4C5C-A0E7-86D747FE70BE}"/>
              </a:ext>
              <a:ext uri="{C183D7F6-B498-43B3-948B-1728B52AA6E4}">
                <adec:decorative xmlns:adec="http://schemas.microsoft.com/office/drawing/2017/decorative" val="1"/>
              </a:ext>
            </a:extLst>
          </p:cNvPr>
          <p:cNvSpPr/>
          <p:nvPr userDrawn="1"/>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7553E9F-DCBF-4BEE-A261-5AA97361A0E0}"/>
              </a:ext>
              <a:ext uri="{C183D7F6-B498-43B3-948B-1728B52AA6E4}">
                <adec:decorative xmlns:adec="http://schemas.microsoft.com/office/drawing/2017/decorative" val="1"/>
              </a:ext>
            </a:extLst>
          </p:cNvPr>
          <p:cNvSpPr/>
          <p:nvPr userDrawn="1"/>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949B0EB0-AEBA-44ED-BC77-4188C7486144}"/>
              </a:ext>
            </a:extLst>
          </p:cNvPr>
          <p:cNvSpPr>
            <a:spLocks noGrp="1"/>
          </p:cNvSpPr>
          <p:nvPr>
            <p:ph type="title" hasCustomPrompt="1"/>
          </p:nvPr>
        </p:nvSpPr>
        <p:spPr>
          <a:xfrm>
            <a:off x="1535371" y="962423"/>
            <a:ext cx="10013710" cy="1216152"/>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2" name="Content Placeholder 2">
            <a:extLst>
              <a:ext uri="{FF2B5EF4-FFF2-40B4-BE49-F238E27FC236}">
                <a16:creationId xmlns:a16="http://schemas.microsoft.com/office/drawing/2014/main" id="{252AD8E1-37CB-EB1E-9394-A293E1F2107F}"/>
              </a:ext>
            </a:extLst>
          </p:cNvPr>
          <p:cNvSpPr>
            <a:spLocks noGrp="1"/>
          </p:cNvSpPr>
          <p:nvPr>
            <p:ph sz="quarter" idx="18" hasCustomPrompt="1"/>
          </p:nvPr>
        </p:nvSpPr>
        <p:spPr>
          <a:xfrm>
            <a:off x="1542563" y="2590800"/>
            <a:ext cx="6441412" cy="3718557"/>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a:extLst>
              <a:ext uri="{FF2B5EF4-FFF2-40B4-BE49-F238E27FC236}">
                <a16:creationId xmlns:a16="http://schemas.microsoft.com/office/drawing/2014/main" id="{5B37B294-6F01-986D-E8E5-119AE9A8F2BE}"/>
              </a:ext>
            </a:extLst>
          </p:cNvPr>
          <p:cNvSpPr>
            <a:spLocks noGrp="1"/>
          </p:cNvSpPr>
          <p:nvPr>
            <p:ph sz="quarter" idx="17" hasCustomPrompt="1"/>
          </p:nvPr>
        </p:nvSpPr>
        <p:spPr>
          <a:xfrm>
            <a:off x="8197362" y="2590800"/>
            <a:ext cx="3522849" cy="3718557"/>
          </a:xfrm>
        </p:spPr>
        <p:txBody>
          <a:bodyPr anchor="t">
            <a:normAutofit/>
          </a:bodyPr>
          <a:lstStyle>
            <a:lvl1pPr marL="285750" indent="-285750">
              <a:lnSpc>
                <a:spcPct val="125000"/>
              </a:lnSpc>
              <a:spcAft>
                <a:spcPts val="600"/>
              </a:spcAft>
              <a:buFont typeface="Wingdings" panose="05000000000000000000" pitchFamily="2" charset="2"/>
              <a:buChar char="§"/>
              <a:defRPr sz="1800" b="0"/>
            </a:lvl1pPr>
            <a:lvl2pPr>
              <a:lnSpc>
                <a:spcPct val="125000"/>
              </a:lnSpc>
              <a:spcAft>
                <a:spcPts val="600"/>
              </a:spcAft>
              <a:defRPr sz="1800"/>
            </a:lvl2pPr>
            <a:lvl3pPr>
              <a:lnSpc>
                <a:spcPct val="125000"/>
              </a:lnSpc>
              <a:spcAft>
                <a:spcPts val="600"/>
              </a:spcAft>
              <a:defRPr sz="1800"/>
            </a:lvl3pPr>
            <a:lvl4pPr>
              <a:lnSpc>
                <a:spcPct val="125000"/>
              </a:lnSpc>
              <a:spcAft>
                <a:spcPts val="600"/>
              </a:spcAft>
              <a:defRPr sz="1800"/>
            </a:lvl4pPr>
            <a:lvl5pPr>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7278DD10-67BC-4E87-A788-A45C6093F5F8}"/>
              </a:ext>
              <a:ext uri="{C183D7F6-B498-43B3-948B-1728B52AA6E4}">
                <adec:decorative xmlns:adec="http://schemas.microsoft.com/office/drawing/2017/decorative" val="1"/>
              </a:ext>
            </a:extLst>
          </p:cNvPr>
          <p:cNvSpPr/>
          <p:nvPr userDrawn="1"/>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16769F5-486B-4B48-A543-2C70359DF66E}"/>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ooter Placeholder 4">
            <a:extLst>
              <a:ext uri="{FF2B5EF4-FFF2-40B4-BE49-F238E27FC236}">
                <a16:creationId xmlns:a16="http://schemas.microsoft.com/office/drawing/2014/main" id="{B47BB165-F380-48C4-B95B-C09C91893B2D}"/>
              </a:ext>
            </a:extLst>
          </p:cNvPr>
          <p:cNvSpPr>
            <a:spLocks noGrp="1"/>
          </p:cNvSpPr>
          <p:nvPr>
            <p:ph type="ftr" sz="quarter" idx="11"/>
          </p:nvPr>
        </p:nvSpPr>
        <p:spPr>
          <a:xfrm>
            <a:off x="1535371" y="6309360"/>
            <a:ext cx="5049579" cy="457200"/>
          </a:xfrm>
        </p:spPr>
        <p:txBody>
          <a:bodyPr/>
          <a:lstStyle/>
          <a:p>
            <a:r>
              <a:rPr lang="en-US" dirty="0"/>
              <a:t>Presentation Title</a:t>
            </a:r>
          </a:p>
        </p:txBody>
      </p:sp>
      <p:sp>
        <p:nvSpPr>
          <p:cNvPr id="14" name="Slide Number Placeholder 5">
            <a:extLst>
              <a:ext uri="{FF2B5EF4-FFF2-40B4-BE49-F238E27FC236}">
                <a16:creationId xmlns:a16="http://schemas.microsoft.com/office/drawing/2014/main" id="{F0805E9B-6657-4167-BD79-CAC59C0D841D}"/>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3" name="Date Placeholder 3">
            <a:extLst>
              <a:ext uri="{FF2B5EF4-FFF2-40B4-BE49-F238E27FC236}">
                <a16:creationId xmlns:a16="http://schemas.microsoft.com/office/drawing/2014/main" id="{D0EFA1AD-93FB-148E-CFC6-A6E5D9967406}"/>
              </a:ext>
            </a:extLst>
          </p:cNvPr>
          <p:cNvSpPr>
            <a:spLocks noGrp="1"/>
          </p:cNvSpPr>
          <p:nvPr>
            <p:ph type="dt" sz="half" idx="10"/>
          </p:nvPr>
        </p:nvSpPr>
        <p:spPr>
          <a:xfrm>
            <a:off x="6678168" y="6309360"/>
            <a:ext cx="2148840" cy="457200"/>
          </a:xfrm>
        </p:spPr>
        <p:txBody>
          <a:bodyPr/>
          <a:lstStyle>
            <a:lvl1pPr algn="l">
              <a:defRPr/>
            </a:lvl1pPr>
          </a:lstStyle>
          <a:p>
            <a:r>
              <a:rPr lang="en-US" dirty="0"/>
              <a:t>9/8/20XX</a:t>
            </a:r>
          </a:p>
        </p:txBody>
      </p:sp>
    </p:spTree>
    <p:extLst>
      <p:ext uri="{BB962C8B-B14F-4D97-AF65-F5344CB8AC3E}">
        <p14:creationId xmlns:p14="http://schemas.microsoft.com/office/powerpoint/2010/main" val="3785763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ontent 2">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F5F5DFA-1BC3-4062-9356-6145C9F7CD56}"/>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6B5D461-AEC0-477F-A77A-6227F95A8374}"/>
              </a:ext>
              <a:ext uri="{C183D7F6-B498-43B3-948B-1728B52AA6E4}">
                <adec:decorative xmlns:adec="http://schemas.microsoft.com/office/drawing/2017/decorative" val="1"/>
              </a:ext>
            </a:extLst>
          </p:cNvPr>
          <p:cNvSpPr/>
          <p:nvPr userDrawn="1"/>
        </p:nvSpPr>
        <p:spPr>
          <a:xfrm>
            <a:off x="0" y="0"/>
            <a:ext cx="4016188" cy="10565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E1A041D-DE47-45FA-AC78-CC7FD02571F2}"/>
              </a:ext>
              <a:ext uri="{C183D7F6-B498-43B3-948B-1728B52AA6E4}">
                <adec:decorative xmlns:adec="http://schemas.microsoft.com/office/drawing/2017/decorative" val="1"/>
              </a:ext>
            </a:extLst>
          </p:cNvPr>
          <p:cNvSpPr/>
          <p:nvPr userDrawn="1"/>
        </p:nvSpPr>
        <p:spPr>
          <a:xfrm>
            <a:off x="1525" y="1031500"/>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1614254-52EF-4F58-99B1-CDA7C39223C1}"/>
              </a:ext>
              <a:ext uri="{C183D7F6-B498-43B3-948B-1728B52AA6E4}">
                <adec:decorative xmlns:adec="http://schemas.microsoft.com/office/drawing/2017/decorative" val="1"/>
              </a:ext>
            </a:extLst>
          </p:cNvPr>
          <p:cNvSpPr/>
          <p:nvPr userDrawn="1"/>
        </p:nvSpPr>
        <p:spPr>
          <a:xfrm>
            <a:off x="3988518" y="1095508"/>
            <a:ext cx="8203482" cy="501689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BD3B3ABA-0408-41EA-935D-D4F4586AA840}"/>
              </a:ext>
            </a:extLst>
          </p:cNvPr>
          <p:cNvSpPr>
            <a:spLocks noGrp="1"/>
          </p:cNvSpPr>
          <p:nvPr>
            <p:ph type="title" hasCustomPrompt="1"/>
          </p:nvPr>
        </p:nvSpPr>
        <p:spPr>
          <a:xfrm>
            <a:off x="4506511" y="1393926"/>
            <a:ext cx="7042570" cy="1626225"/>
          </a:xfrm>
        </p:spPr>
        <p:txBody>
          <a:bodyPr anchor="b" anchorCtr="0">
            <a:noAutofit/>
          </a:bodyPr>
          <a:lstStyle>
            <a:lvl1pPr>
              <a:lnSpc>
                <a:spcPct val="100000"/>
              </a:lnSpc>
              <a:defRPr sz="3200"/>
            </a:lvl1pPr>
          </a:lstStyle>
          <a:p>
            <a:r>
              <a:rPr lang="en-US" dirty="0"/>
              <a:t>Click to add title</a:t>
            </a:r>
          </a:p>
        </p:txBody>
      </p:sp>
      <p:sp>
        <p:nvSpPr>
          <p:cNvPr id="2" name="Content Placeholder 2">
            <a:extLst>
              <a:ext uri="{FF2B5EF4-FFF2-40B4-BE49-F238E27FC236}">
                <a16:creationId xmlns:a16="http://schemas.microsoft.com/office/drawing/2014/main" id="{FEF27B53-079D-232F-8AA5-ED461B34E8D2}"/>
              </a:ext>
            </a:extLst>
          </p:cNvPr>
          <p:cNvSpPr>
            <a:spLocks noGrp="1"/>
          </p:cNvSpPr>
          <p:nvPr>
            <p:ph sz="quarter" idx="16" hasCustomPrompt="1"/>
          </p:nvPr>
        </p:nvSpPr>
        <p:spPr>
          <a:xfrm>
            <a:off x="4506741" y="3153103"/>
            <a:ext cx="7042335" cy="2648312"/>
          </a:xfrm>
        </p:spPr>
        <p:txBody>
          <a:bodyPr anchor="t">
            <a:normAutofit/>
          </a:bodyPr>
          <a:lstStyle>
            <a:lvl1pPr marL="0" indent="0">
              <a:lnSpc>
                <a:spcPct val="125000"/>
              </a:lnSpc>
              <a:spcAft>
                <a:spcPts val="600"/>
              </a:spcAft>
              <a:buNone/>
              <a:defRPr sz="1800" b="0"/>
            </a:lvl1pPr>
            <a:lvl2pPr>
              <a:lnSpc>
                <a:spcPct val="125000"/>
              </a:lnSpc>
              <a:spcAft>
                <a:spcPts val="600"/>
              </a:spcAft>
              <a:defRPr sz="1800"/>
            </a:lvl2pPr>
            <a:lvl3pPr>
              <a:lnSpc>
                <a:spcPct val="125000"/>
              </a:lnSpc>
              <a:spcAft>
                <a:spcPts val="600"/>
              </a:spcAft>
              <a:defRPr sz="1800"/>
            </a:lvl3pPr>
            <a:lvl4pPr>
              <a:lnSpc>
                <a:spcPct val="125000"/>
              </a:lnSpc>
              <a:spcAft>
                <a:spcPts val="600"/>
              </a:spcAft>
              <a:defRPr sz="1800"/>
            </a:lvl4pPr>
            <a:lvl5pPr>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1837301C-2B9B-4119-9002-BD6DB2AB87FB}"/>
              </a:ext>
              <a:ext uri="{C183D7F6-B498-43B3-948B-1728B52AA6E4}">
                <adec:decorative xmlns:adec="http://schemas.microsoft.com/office/drawing/2017/decorative" val="1"/>
              </a:ext>
            </a:extLst>
          </p:cNvPr>
          <p:cNvSpPr/>
          <p:nvPr userDrawn="1"/>
        </p:nvSpPr>
        <p:spPr>
          <a:xfrm>
            <a:off x="4041913" y="6144405"/>
            <a:ext cx="8150087" cy="7135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BD12738D-D0ED-4899-A01C-42439B5B3E64}"/>
              </a:ext>
              <a:ext uri="{C183D7F6-B498-43B3-948B-1728B52AA6E4}">
                <adec:decorative xmlns:adec="http://schemas.microsoft.com/office/drawing/2017/decorative" val="1"/>
              </a:ext>
            </a:extLst>
          </p:cNvPr>
          <p:cNvSpPr/>
          <p:nvPr userDrawn="1"/>
        </p:nvSpPr>
        <p:spPr>
          <a:xfrm>
            <a:off x="0" y="6167615"/>
            <a:ext cx="3982418"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EED261D-45B9-40C1-8341-8B8B796E8AE2}"/>
              </a:ext>
              <a:ext uri="{C183D7F6-B498-43B3-948B-1728B52AA6E4}">
                <adec:decorative xmlns:adec="http://schemas.microsoft.com/office/drawing/2017/decorative" val="1"/>
              </a:ext>
            </a:extLst>
          </p:cNvPr>
          <p:cNvSpPr/>
          <p:nvPr userDrawn="1"/>
        </p:nvSpPr>
        <p:spPr>
          <a:xfrm>
            <a:off x="1525" y="6112401"/>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3E23953F-BF80-48E0-8282-62907D6C29C6}"/>
              </a:ext>
              <a:ext uri="{C183D7F6-B498-43B3-948B-1728B52AA6E4}">
                <adec:decorative xmlns:adec="http://schemas.microsoft.com/office/drawing/2017/decorative" val="1"/>
              </a:ext>
            </a:extLst>
          </p:cNvPr>
          <p:cNvSpPr/>
          <p:nvPr userDrawn="1"/>
        </p:nvSpPr>
        <p:spPr>
          <a:xfrm>
            <a:off x="3986412"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ooter Placeholder 4">
            <a:extLst>
              <a:ext uri="{FF2B5EF4-FFF2-40B4-BE49-F238E27FC236}">
                <a16:creationId xmlns:a16="http://schemas.microsoft.com/office/drawing/2014/main" id="{4F4FDF97-2780-775F-9416-96F7A90662B2}"/>
              </a:ext>
            </a:extLst>
          </p:cNvPr>
          <p:cNvSpPr>
            <a:spLocks noGrp="1"/>
          </p:cNvSpPr>
          <p:nvPr>
            <p:ph type="ftr" sz="quarter" idx="11"/>
          </p:nvPr>
        </p:nvSpPr>
        <p:spPr>
          <a:xfrm>
            <a:off x="6172202" y="6309360"/>
            <a:ext cx="4280135" cy="457200"/>
          </a:xfrm>
        </p:spPr>
        <p:txBody>
          <a:bodyPr/>
          <a:lstStyle>
            <a:lvl1pPr algn="ctr">
              <a:defRPr>
                <a:effectLst/>
              </a:defRPr>
            </a:lvl1pPr>
          </a:lstStyle>
          <a:p>
            <a:r>
              <a:rPr lang="en-US" dirty="0"/>
              <a:t>Presentation Title</a:t>
            </a:r>
          </a:p>
        </p:txBody>
      </p:sp>
      <p:sp>
        <p:nvSpPr>
          <p:cNvPr id="24" name="Date Placeholder 3">
            <a:extLst>
              <a:ext uri="{FF2B5EF4-FFF2-40B4-BE49-F238E27FC236}">
                <a16:creationId xmlns:a16="http://schemas.microsoft.com/office/drawing/2014/main" id="{A03787D1-4AB7-2166-D4DB-A3878CBB24F1}"/>
              </a:ext>
            </a:extLst>
          </p:cNvPr>
          <p:cNvSpPr>
            <a:spLocks noGrp="1"/>
          </p:cNvSpPr>
          <p:nvPr>
            <p:ph type="dt" sz="half" idx="10"/>
          </p:nvPr>
        </p:nvSpPr>
        <p:spPr>
          <a:xfrm>
            <a:off x="4506511" y="6309360"/>
            <a:ext cx="1513289" cy="457200"/>
          </a:xfrm>
        </p:spPr>
        <p:txBody>
          <a:bodyPr/>
          <a:lstStyle>
            <a:lvl1pPr>
              <a:defRPr>
                <a:effectLst/>
              </a:defRPr>
            </a:lvl1pPr>
          </a:lstStyle>
          <a:p>
            <a:r>
              <a:rPr lang="en-US" dirty="0">
                <a:solidFill>
                  <a:schemeClr val="tx2"/>
                </a:solidFill>
              </a:rPr>
              <a:t>9/8/20XX</a:t>
            </a:r>
            <a:endParaRPr lang="en-US" dirty="0"/>
          </a:p>
        </p:txBody>
      </p:sp>
      <p:sp>
        <p:nvSpPr>
          <p:cNvPr id="25" name="Slide Number Placeholder 5">
            <a:extLst>
              <a:ext uri="{FF2B5EF4-FFF2-40B4-BE49-F238E27FC236}">
                <a16:creationId xmlns:a16="http://schemas.microsoft.com/office/drawing/2014/main" id="{4F8C5CD2-BF99-0846-2E4A-179E6C459F1A}"/>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717019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wo Content 3">
    <p:spTree>
      <p:nvGrpSpPr>
        <p:cNvPr id="1" name=""/>
        <p:cNvGrpSpPr/>
        <p:nvPr/>
      </p:nvGrpSpPr>
      <p:grpSpPr>
        <a:xfrm>
          <a:off x="0" y="0"/>
          <a:ext cx="0" cy="0"/>
          <a:chOff x="0" y="0"/>
          <a:chExt cx="0" cy="0"/>
        </a:xfrm>
      </p:grpSpPr>
      <p:sp useBgFill="1">
        <p:nvSpPr>
          <p:cNvPr id="2" name="Rectangle 1">
            <a:extLst>
              <a:ext uri="{FF2B5EF4-FFF2-40B4-BE49-F238E27FC236}">
                <a16:creationId xmlns:a16="http://schemas.microsoft.com/office/drawing/2014/main" id="{2A19A957-1FB5-43F8-B325-BBD9FEF23E88}"/>
              </a:ext>
              <a:ext uri="{C183D7F6-B498-43B3-948B-1728B52AA6E4}">
                <adec:decorative xmlns:adec="http://schemas.microsoft.com/office/drawing/2017/decorative" val="1"/>
              </a:ext>
            </a:extLst>
          </p:cNvPr>
          <p:cNvSpPr/>
          <p:nvPr userDrawn="1"/>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0" name="Rectangle 19">
            <a:extLst>
              <a:ext uri="{FF2B5EF4-FFF2-40B4-BE49-F238E27FC236}">
                <a16:creationId xmlns:a16="http://schemas.microsoft.com/office/drawing/2014/main" id="{3FA5410A-92A6-4C0B-9D89-186B7DDB20BD}"/>
              </a:ext>
              <a:ext uri="{C183D7F6-B498-43B3-948B-1728B52AA6E4}">
                <adec:decorative xmlns:adec="http://schemas.microsoft.com/office/drawing/2017/decorative" val="1"/>
              </a:ext>
            </a:extLst>
          </p:cNvPr>
          <p:cNvSpPr/>
          <p:nvPr userDrawn="1"/>
        </p:nvSpPr>
        <p:spPr>
          <a:xfrm>
            <a:off x="0" y="0"/>
            <a:ext cx="12192000" cy="13516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1A26073-23A2-4B91-A128-79AA1BE93523}"/>
              </a:ext>
              <a:ext uri="{C183D7F6-B498-43B3-948B-1728B52AA6E4}">
                <adec:decorative xmlns:adec="http://schemas.microsoft.com/office/drawing/2017/decorative" val="1"/>
              </a:ext>
            </a:extLst>
          </p:cNvPr>
          <p:cNvSpPr/>
          <p:nvPr userDrawn="1"/>
        </p:nvSpPr>
        <p:spPr>
          <a:xfrm>
            <a:off x="1" y="1351619"/>
            <a:ext cx="12192000" cy="4749487"/>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14D5DFA-0CEA-43F0-98EE-6C9F741F7C96}"/>
              </a:ext>
              <a:ext uri="{C183D7F6-B498-43B3-948B-1728B52AA6E4}">
                <adec:decorative xmlns:adec="http://schemas.microsoft.com/office/drawing/2017/decorative" val="1"/>
              </a:ext>
            </a:extLst>
          </p:cNvPr>
          <p:cNvSpPr/>
          <p:nvPr userDrawn="1"/>
        </p:nvSpPr>
        <p:spPr>
          <a:xfrm>
            <a:off x="1" y="6107836"/>
            <a:ext cx="4651248" cy="750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5E19795B-1103-80EF-6098-1E8371D07DB8}"/>
              </a:ext>
            </a:extLst>
          </p:cNvPr>
          <p:cNvSpPr>
            <a:spLocks noGrp="1"/>
          </p:cNvSpPr>
          <p:nvPr>
            <p:ph type="title" hasCustomPrompt="1"/>
          </p:nvPr>
        </p:nvSpPr>
        <p:spPr>
          <a:xfrm>
            <a:off x="648935" y="91439"/>
            <a:ext cx="10900146" cy="1168739"/>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3" name="Content Placeholder 2">
            <a:extLst>
              <a:ext uri="{FF2B5EF4-FFF2-40B4-BE49-F238E27FC236}">
                <a16:creationId xmlns:a16="http://schemas.microsoft.com/office/drawing/2014/main" id="{7ED4F766-C576-F298-E93A-CD0D832F8E4F}"/>
              </a:ext>
            </a:extLst>
          </p:cNvPr>
          <p:cNvSpPr>
            <a:spLocks noGrp="1"/>
          </p:cNvSpPr>
          <p:nvPr>
            <p:ph sz="quarter" idx="14" hasCustomPrompt="1"/>
          </p:nvPr>
        </p:nvSpPr>
        <p:spPr>
          <a:xfrm>
            <a:off x="648935" y="1646102"/>
            <a:ext cx="3819652" cy="4160520"/>
          </a:xfrm>
        </p:spPr>
        <p:txBody>
          <a:bodyPr anchor="t">
            <a:normAutofit/>
          </a:bodyPr>
          <a:lstStyle>
            <a:lvl1pPr>
              <a:lnSpc>
                <a:spcPct val="125000"/>
              </a:lnSpc>
              <a:spcAft>
                <a:spcPts val="600"/>
              </a:spcAft>
              <a:defRPr sz="1800" b="0"/>
            </a:lvl1pPr>
            <a:lvl2pPr>
              <a:lnSpc>
                <a:spcPct val="125000"/>
              </a:lnSpc>
              <a:spcAft>
                <a:spcPts val="600"/>
              </a:spcAft>
              <a:defRPr sz="1800"/>
            </a:lvl2pPr>
            <a:lvl3pPr>
              <a:lnSpc>
                <a:spcPct val="125000"/>
              </a:lnSpc>
              <a:spcAft>
                <a:spcPts val="600"/>
              </a:spcAft>
              <a:defRPr sz="1800"/>
            </a:lvl3pPr>
            <a:lvl4pPr>
              <a:lnSpc>
                <a:spcPct val="125000"/>
              </a:lnSpc>
              <a:spcAft>
                <a:spcPts val="600"/>
              </a:spcAft>
              <a:defRPr sz="1800"/>
            </a:lvl4pPr>
            <a:lvl5pPr>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8352712D-F957-4B22-8B50-BE10410FF895}"/>
              </a:ext>
              <a:ext uri="{C183D7F6-B498-43B3-948B-1728B52AA6E4}">
                <adec:decorative xmlns:adec="http://schemas.microsoft.com/office/drawing/2017/decorative" val="1"/>
              </a:ext>
            </a:extLst>
          </p:cNvPr>
          <p:cNvSpPr/>
          <p:nvPr userDrawn="1"/>
        </p:nvSpPr>
        <p:spPr>
          <a:xfrm>
            <a:off x="1524" y="6101107"/>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29">
            <a:extLst>
              <a:ext uri="{FF2B5EF4-FFF2-40B4-BE49-F238E27FC236}">
                <a16:creationId xmlns:a16="http://schemas.microsoft.com/office/drawing/2014/main" id="{26FD74F8-42BB-4CB4-ABF1-5F149743B464}"/>
              </a:ext>
            </a:extLst>
          </p:cNvPr>
          <p:cNvSpPr>
            <a:spLocks noGrp="1"/>
          </p:cNvSpPr>
          <p:nvPr>
            <p:ph type="ftr" sz="quarter" idx="11"/>
          </p:nvPr>
        </p:nvSpPr>
        <p:spPr>
          <a:xfrm>
            <a:off x="642917" y="6309360"/>
            <a:ext cx="3423986" cy="457200"/>
          </a:xfrm>
        </p:spPr>
        <p:txBody>
          <a:bodyPr/>
          <a:lstStyle>
            <a:lvl1pPr>
              <a:defRPr>
                <a:solidFill>
                  <a:schemeClr val="bg1"/>
                </a:solidFill>
              </a:defRPr>
            </a:lvl1pPr>
          </a:lstStyle>
          <a:p>
            <a:r>
              <a:rPr lang="en-US" dirty="0"/>
              <a:t>Presentation Title</a:t>
            </a:r>
            <a:endParaRPr lang="en-US" dirty="0">
              <a:solidFill>
                <a:schemeClr val="bg1"/>
              </a:solidFill>
            </a:endParaRPr>
          </a:p>
        </p:txBody>
      </p:sp>
      <p:sp>
        <p:nvSpPr>
          <p:cNvPr id="10" name="Date Placeholder 28">
            <a:extLst>
              <a:ext uri="{FF2B5EF4-FFF2-40B4-BE49-F238E27FC236}">
                <a16:creationId xmlns:a16="http://schemas.microsoft.com/office/drawing/2014/main" id="{5B031752-6400-4BFB-979F-E2EE795E4B90}"/>
              </a:ext>
            </a:extLst>
          </p:cNvPr>
          <p:cNvSpPr>
            <a:spLocks noGrp="1"/>
          </p:cNvSpPr>
          <p:nvPr>
            <p:ph type="dt" sz="half" idx="10"/>
          </p:nvPr>
        </p:nvSpPr>
        <p:spPr>
          <a:xfrm>
            <a:off x="5373620" y="6309360"/>
            <a:ext cx="3411973" cy="457200"/>
          </a:xfrm>
        </p:spPr>
        <p:txBody>
          <a:bodyPr/>
          <a:lstStyle>
            <a:lvl1pPr>
              <a:defRPr>
                <a:solidFill>
                  <a:schemeClr val="tx2"/>
                </a:solidFill>
              </a:defRPr>
            </a:lvl1pPr>
          </a:lstStyle>
          <a:p>
            <a:r>
              <a:rPr lang="en-US" dirty="0"/>
              <a:t>9/8/20XX</a:t>
            </a:r>
          </a:p>
        </p:txBody>
      </p:sp>
      <p:sp>
        <p:nvSpPr>
          <p:cNvPr id="12" name="Slide Number Placeholder 30">
            <a:extLst>
              <a:ext uri="{FF2B5EF4-FFF2-40B4-BE49-F238E27FC236}">
                <a16:creationId xmlns:a16="http://schemas.microsoft.com/office/drawing/2014/main" id="{6A5CAEAF-7DEC-4B20-8B1E-301A9D0E684A}"/>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13" name="Rectangle 12">
            <a:extLst>
              <a:ext uri="{FF2B5EF4-FFF2-40B4-BE49-F238E27FC236}">
                <a16:creationId xmlns:a16="http://schemas.microsoft.com/office/drawing/2014/main" id="{70B696A3-EA34-4924-9037-E330B1CB890E}"/>
              </a:ext>
              <a:ext uri="{C183D7F6-B498-43B3-948B-1728B52AA6E4}">
                <adec:decorative xmlns:adec="http://schemas.microsoft.com/office/drawing/2017/decorative" val="1"/>
              </a:ext>
            </a:extLst>
          </p:cNvPr>
          <p:cNvSpPr/>
          <p:nvPr userDrawn="1"/>
        </p:nvSpPr>
        <p:spPr>
          <a:xfrm>
            <a:off x="4633798" y="6117631"/>
            <a:ext cx="64008" cy="7403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2">
            <a:extLst>
              <a:ext uri="{FF2B5EF4-FFF2-40B4-BE49-F238E27FC236}">
                <a16:creationId xmlns:a16="http://schemas.microsoft.com/office/drawing/2014/main" id="{2E94D0A7-4358-49BF-96EE-8DEB6F4DCF56}"/>
              </a:ext>
            </a:extLst>
          </p:cNvPr>
          <p:cNvSpPr>
            <a:spLocks noGrp="1"/>
          </p:cNvSpPr>
          <p:nvPr>
            <p:ph sz="quarter" idx="19" hasCustomPrompt="1"/>
          </p:nvPr>
        </p:nvSpPr>
        <p:spPr>
          <a:xfrm>
            <a:off x="4679661" y="1646102"/>
            <a:ext cx="6863403" cy="4160520"/>
          </a:xfrm>
        </p:spPr>
        <p:txBody>
          <a:bodyPr anchor="t">
            <a:normAutofit/>
          </a:bodyPr>
          <a:lstStyle>
            <a:lvl1pPr marL="0" indent="0">
              <a:lnSpc>
                <a:spcPct val="125000"/>
              </a:lnSpc>
              <a:spcAft>
                <a:spcPts val="600"/>
              </a:spcAft>
              <a:buNone/>
              <a:defRPr sz="1800" b="0"/>
            </a:lvl1pPr>
            <a:lvl2pPr marL="283464">
              <a:lnSpc>
                <a:spcPct val="125000"/>
              </a:lnSpc>
              <a:spcAft>
                <a:spcPts val="600"/>
              </a:spcAft>
              <a:defRPr sz="1800"/>
            </a:lvl2pPr>
            <a:lvl3pPr marL="566928">
              <a:lnSpc>
                <a:spcPct val="125000"/>
              </a:lnSpc>
              <a:spcAft>
                <a:spcPts val="600"/>
              </a:spcAft>
              <a:defRPr sz="1800"/>
            </a:lvl3pPr>
            <a:lvl4pPr marL="850392">
              <a:lnSpc>
                <a:spcPct val="125000"/>
              </a:lnSpc>
              <a:spcAft>
                <a:spcPts val="600"/>
              </a:spcAft>
              <a:defRPr sz="1800"/>
            </a:lvl4pPr>
            <a:lvl5pPr marL="1133856">
              <a:lnSpc>
                <a:spcPct val="125000"/>
              </a:lnSpc>
              <a:spcAft>
                <a:spcPts val="600"/>
              </a:spcAft>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9869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9/8/20XX</a:t>
            </a:r>
          </a:p>
        </p:txBody>
      </p:sp>
      <p:sp>
        <p:nvSpPr>
          <p:cNvPr id="5" name="Footer Placeholder 4"/>
          <p:cNvSpPr>
            <a:spLocks noGrp="1"/>
          </p:cNvSpPr>
          <p:nvPr>
            <p:ph type="ftr" sz="quarter" idx="11"/>
          </p:nvPr>
        </p:nvSpPr>
        <p:spPr/>
        <p:txBody>
          <a:bodyPr/>
          <a:lstStyle/>
          <a:p>
            <a:r>
              <a:rPr lang="en-US" dirty="0"/>
              <a:t>Presentation Title</a:t>
            </a:r>
          </a:p>
        </p:txBody>
      </p:sp>
      <p:sp>
        <p:nvSpPr>
          <p:cNvPr id="6" name="Slide Number Placeholder 5"/>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318460291"/>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2DF88512-9E62-4695-B350-39488566A1F7}"/>
              </a:ext>
              <a:ext uri="{C183D7F6-B498-43B3-948B-1728B52AA6E4}">
                <adec:decorative xmlns:adec="http://schemas.microsoft.com/office/drawing/2017/decorative" val="1"/>
              </a:ext>
            </a:extLst>
          </p:cNvPr>
          <p:cNvSpPr/>
          <p:nvPr userDrawn="1"/>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18CD596D-95F4-4C5C-A0E7-86D747FE70BE}"/>
              </a:ext>
              <a:ext uri="{C183D7F6-B498-43B3-948B-1728B52AA6E4}">
                <adec:decorative xmlns:adec="http://schemas.microsoft.com/office/drawing/2017/decorative" val="1"/>
              </a:ext>
            </a:extLst>
          </p:cNvPr>
          <p:cNvSpPr/>
          <p:nvPr userDrawn="1"/>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7553E9F-DCBF-4BEE-A261-5AA97361A0E0}"/>
              </a:ext>
              <a:ext uri="{C183D7F6-B498-43B3-948B-1728B52AA6E4}">
                <adec:decorative xmlns:adec="http://schemas.microsoft.com/office/drawing/2017/decorative" val="1"/>
              </a:ext>
            </a:extLst>
          </p:cNvPr>
          <p:cNvSpPr/>
          <p:nvPr userDrawn="1"/>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949B0EB0-AEBA-44ED-BC77-4188C7486144}"/>
              </a:ext>
            </a:extLst>
          </p:cNvPr>
          <p:cNvSpPr>
            <a:spLocks noGrp="1"/>
          </p:cNvSpPr>
          <p:nvPr>
            <p:ph type="title" hasCustomPrompt="1"/>
          </p:nvPr>
        </p:nvSpPr>
        <p:spPr>
          <a:xfrm>
            <a:off x="1535371" y="962423"/>
            <a:ext cx="10013710" cy="1216152"/>
          </a:xfrm>
        </p:spPr>
        <p:txBody>
          <a:bodyPr tIns="182880" anchor="ctr" anchorCtr="0">
            <a:noAutofit/>
          </a:bodyPr>
          <a:lstStyle>
            <a:lvl1pPr>
              <a:lnSpc>
                <a:spcPct val="100000"/>
              </a:lnSpc>
              <a:defRPr sz="3200">
                <a:solidFill>
                  <a:schemeClr val="bg1"/>
                </a:solidFill>
              </a:defRPr>
            </a:lvl1pPr>
          </a:lstStyle>
          <a:p>
            <a:r>
              <a:rPr lang="en-US" dirty="0">
                <a:solidFill>
                  <a:schemeClr val="bg1"/>
                </a:solidFill>
              </a:rPr>
              <a:t>Click to add title</a:t>
            </a:r>
          </a:p>
        </p:txBody>
      </p:sp>
      <p:sp>
        <p:nvSpPr>
          <p:cNvPr id="4" name="Table Placeholder 3">
            <a:extLst>
              <a:ext uri="{FF2B5EF4-FFF2-40B4-BE49-F238E27FC236}">
                <a16:creationId xmlns:a16="http://schemas.microsoft.com/office/drawing/2014/main" id="{74D0E84D-2B51-9F8D-82CE-C086143DC605}"/>
              </a:ext>
            </a:extLst>
          </p:cNvPr>
          <p:cNvSpPr>
            <a:spLocks noGrp="1"/>
          </p:cNvSpPr>
          <p:nvPr>
            <p:ph type="tbl" sz="quarter" idx="14"/>
          </p:nvPr>
        </p:nvSpPr>
        <p:spPr>
          <a:xfrm>
            <a:off x="1630363" y="2757951"/>
            <a:ext cx="9918700" cy="3387579"/>
          </a:xfrm>
        </p:spPr>
        <p:txBody>
          <a:bodyPr anchor="t"/>
          <a:lstStyle>
            <a:lvl1pPr marL="0" indent="0" algn="ctr">
              <a:buNone/>
              <a:defRPr/>
            </a:lvl1pPr>
          </a:lstStyle>
          <a:p>
            <a:r>
              <a:rPr lang="en-US" dirty="0"/>
              <a:t>Click icon to add table</a:t>
            </a:r>
          </a:p>
        </p:txBody>
      </p:sp>
      <p:sp>
        <p:nvSpPr>
          <p:cNvPr id="10" name="Rectangle 9">
            <a:extLst>
              <a:ext uri="{FF2B5EF4-FFF2-40B4-BE49-F238E27FC236}">
                <a16:creationId xmlns:a16="http://schemas.microsoft.com/office/drawing/2014/main" id="{7278DD10-67BC-4E87-A788-A45C6093F5F8}"/>
              </a:ext>
              <a:ext uri="{C183D7F6-B498-43B3-948B-1728B52AA6E4}">
                <adec:decorative xmlns:adec="http://schemas.microsoft.com/office/drawing/2017/decorative" val="1"/>
              </a:ext>
            </a:extLst>
          </p:cNvPr>
          <p:cNvSpPr/>
          <p:nvPr userDrawn="1"/>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16769F5-486B-4B48-A543-2C70359DF66E}"/>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ooter Placeholder 4">
            <a:extLst>
              <a:ext uri="{FF2B5EF4-FFF2-40B4-BE49-F238E27FC236}">
                <a16:creationId xmlns:a16="http://schemas.microsoft.com/office/drawing/2014/main" id="{0DB9557B-D9D3-4FA9-2D64-D2F91957D2FC}"/>
              </a:ext>
            </a:extLst>
          </p:cNvPr>
          <p:cNvSpPr>
            <a:spLocks noGrp="1"/>
          </p:cNvSpPr>
          <p:nvPr>
            <p:ph type="ftr" sz="quarter" idx="11"/>
          </p:nvPr>
        </p:nvSpPr>
        <p:spPr>
          <a:xfrm>
            <a:off x="1535372" y="6309360"/>
            <a:ext cx="4946592" cy="457200"/>
          </a:xfrm>
        </p:spPr>
        <p:txBody>
          <a:bodyPr/>
          <a:lstStyle/>
          <a:p>
            <a:r>
              <a:rPr lang="en-US" dirty="0"/>
              <a:t>Presentation Title</a:t>
            </a:r>
          </a:p>
        </p:txBody>
      </p:sp>
      <p:sp>
        <p:nvSpPr>
          <p:cNvPr id="16" name="Slide Number Placeholder 5">
            <a:extLst>
              <a:ext uri="{FF2B5EF4-FFF2-40B4-BE49-F238E27FC236}">
                <a16:creationId xmlns:a16="http://schemas.microsoft.com/office/drawing/2014/main" id="{3BC3F5B3-7690-C0DA-4084-5EFE50E8C162}"/>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17" name="Date Placeholder 3">
            <a:extLst>
              <a:ext uri="{FF2B5EF4-FFF2-40B4-BE49-F238E27FC236}">
                <a16:creationId xmlns:a16="http://schemas.microsoft.com/office/drawing/2014/main" id="{99E56FFE-09D7-3078-C9E8-DFE8CF68AAD5}"/>
              </a:ext>
            </a:extLst>
          </p:cNvPr>
          <p:cNvSpPr>
            <a:spLocks noGrp="1"/>
          </p:cNvSpPr>
          <p:nvPr>
            <p:ph type="dt" sz="half" idx="10"/>
          </p:nvPr>
        </p:nvSpPr>
        <p:spPr>
          <a:xfrm>
            <a:off x="6678168" y="6309360"/>
            <a:ext cx="2148840" cy="457200"/>
          </a:xfrm>
        </p:spPr>
        <p:txBody>
          <a:bodyPr/>
          <a:lstStyle>
            <a:lvl1pPr algn="l">
              <a:defRPr/>
            </a:lvl1pPr>
          </a:lstStyle>
          <a:p>
            <a:r>
              <a:rPr lang="en-US" dirty="0"/>
              <a:t>9/8/20XX</a:t>
            </a:r>
          </a:p>
        </p:txBody>
      </p:sp>
    </p:spTree>
    <p:extLst>
      <p:ext uri="{BB962C8B-B14F-4D97-AF65-F5344CB8AC3E}">
        <p14:creationId xmlns:p14="http://schemas.microsoft.com/office/powerpoint/2010/main" val="15900463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ontent 1">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23DC2F0A-1748-49AE-AF72-D6BBB4F8FEC3}"/>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83DF7B1-E0C5-4E09-BB5C-F11EA14D7C95}"/>
              </a:ext>
              <a:ext uri="{C183D7F6-B498-43B3-948B-1728B52AA6E4}">
                <adec:decorative xmlns:adec="http://schemas.microsoft.com/office/drawing/2017/decorative" val="1"/>
              </a:ext>
            </a:extLst>
          </p:cNvPr>
          <p:cNvSpPr/>
          <p:nvPr userDrawn="1"/>
        </p:nvSpPr>
        <p:spPr>
          <a:xfrm>
            <a:off x="0" y="866789"/>
            <a:ext cx="6833381"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BBC678EC-E47C-4AC2-A75A-7022CECD0031}"/>
              </a:ext>
            </a:extLst>
          </p:cNvPr>
          <p:cNvSpPr>
            <a:spLocks noGrp="1"/>
          </p:cNvSpPr>
          <p:nvPr>
            <p:ph type="title" hasCustomPrompt="1"/>
          </p:nvPr>
        </p:nvSpPr>
        <p:spPr>
          <a:xfrm>
            <a:off x="1434622" y="848455"/>
            <a:ext cx="5102365" cy="2601914"/>
          </a:xfrm>
        </p:spPr>
        <p:txBody>
          <a:bodyPr tIns="182880" anchor="ctr" anchorCtr="0">
            <a:noAutofit/>
          </a:bodyPr>
          <a:lstStyle>
            <a:lvl1pPr>
              <a:lnSpc>
                <a:spcPct val="100000"/>
              </a:lnSpc>
              <a:defRPr sz="3200" cap="all" baseline="0">
                <a:solidFill>
                  <a:schemeClr val="bg1"/>
                </a:solidFill>
              </a:defRPr>
            </a:lvl1pPr>
          </a:lstStyle>
          <a:p>
            <a:r>
              <a:rPr lang="en-US" dirty="0">
                <a:solidFill>
                  <a:schemeClr val="bg1"/>
                </a:solidFill>
              </a:rPr>
              <a:t>CLICK TO ADD TITLE</a:t>
            </a:r>
          </a:p>
        </p:txBody>
      </p:sp>
      <p:sp>
        <p:nvSpPr>
          <p:cNvPr id="9" name="Rectangle 8">
            <a:extLst>
              <a:ext uri="{FF2B5EF4-FFF2-40B4-BE49-F238E27FC236}">
                <a16:creationId xmlns:a16="http://schemas.microsoft.com/office/drawing/2014/main" id="{5E74E69A-5ABD-42DF-A2B0-997A626257D4}"/>
              </a:ext>
              <a:ext uri="{C183D7F6-B498-43B3-948B-1728B52AA6E4}">
                <adec:decorative xmlns:adec="http://schemas.microsoft.com/office/drawing/2017/decorative" val="1"/>
              </a:ext>
            </a:extLst>
          </p:cNvPr>
          <p:cNvSpPr/>
          <p:nvPr userDrawn="1"/>
        </p:nvSpPr>
        <p:spPr>
          <a:xfrm>
            <a:off x="-3063" y="920164"/>
            <a:ext cx="1070775" cy="24661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C2B6D0A-4A1F-4B59-B429-AD3FABC74F33}"/>
              </a:ext>
              <a:ext uri="{C183D7F6-B498-43B3-948B-1728B52AA6E4}">
                <adec:decorative xmlns:adec="http://schemas.microsoft.com/office/drawing/2017/decorative" val="1"/>
              </a:ext>
            </a:extLst>
          </p:cNvPr>
          <p:cNvSpPr/>
          <p:nvPr userDrawn="1"/>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2B66529-F6B7-4C1C-8291-8139628DF6C0}"/>
              </a:ext>
              <a:ext uri="{C183D7F6-B498-43B3-948B-1728B52AA6E4}">
                <adec:decorative xmlns:adec="http://schemas.microsoft.com/office/drawing/2017/decorative" val="1"/>
              </a:ext>
            </a:extLst>
          </p:cNvPr>
          <p:cNvSpPr/>
          <p:nvPr userDrawn="1"/>
        </p:nvSpPr>
        <p:spPr>
          <a:xfrm>
            <a:off x="0" y="848456"/>
            <a:ext cx="6833382" cy="717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72245B9-34B5-4F89-8EA6-C018B9D4FA46}"/>
              </a:ext>
              <a:ext uri="{C183D7F6-B498-43B3-948B-1728B52AA6E4}">
                <adec:decorative xmlns:adec="http://schemas.microsoft.com/office/drawing/2017/decorative" val="1"/>
              </a:ext>
            </a:extLst>
          </p:cNvPr>
          <p:cNvSpPr/>
          <p:nvPr userDrawn="1"/>
        </p:nvSpPr>
        <p:spPr>
          <a:xfrm>
            <a:off x="6858023" y="3442673"/>
            <a:ext cx="5333977" cy="3415328"/>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90814BE-76E8-43EC-9616-A1F02F053AD5}"/>
              </a:ext>
              <a:ext uri="{C183D7F6-B498-43B3-948B-1728B52AA6E4}">
                <adec:decorative xmlns:adec="http://schemas.microsoft.com/office/drawing/2017/decorative" val="1"/>
              </a:ext>
            </a:extLst>
          </p:cNvPr>
          <p:cNvSpPr/>
          <p:nvPr userDrawn="1"/>
        </p:nvSpPr>
        <p:spPr>
          <a:xfrm>
            <a:off x="0" y="3396996"/>
            <a:ext cx="1219200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ontent Placeholder 2">
            <a:extLst>
              <a:ext uri="{FF2B5EF4-FFF2-40B4-BE49-F238E27FC236}">
                <a16:creationId xmlns:a16="http://schemas.microsoft.com/office/drawing/2014/main" id="{F8AAA0A6-9D4B-4AA2-82F0-77E5ECF4B647}"/>
              </a:ext>
            </a:extLst>
          </p:cNvPr>
          <p:cNvSpPr>
            <a:spLocks noGrp="1"/>
          </p:cNvSpPr>
          <p:nvPr>
            <p:ph idx="1" hasCustomPrompt="1"/>
          </p:nvPr>
        </p:nvSpPr>
        <p:spPr>
          <a:xfrm>
            <a:off x="7386762" y="3928342"/>
            <a:ext cx="4162319" cy="2285000"/>
          </a:xfrm>
        </p:spPr>
        <p:txBody>
          <a:bodyPr anchor="ctr">
            <a:normAutofit/>
          </a:bodyPr>
          <a:lstStyle>
            <a:lvl1pPr marL="0" indent="0">
              <a:lnSpc>
                <a:spcPct val="100000"/>
              </a:lnSpc>
              <a:spcAft>
                <a:spcPts val="600"/>
              </a:spcAft>
              <a:buNone/>
              <a:defRPr sz="1800" b="0"/>
            </a:lvl1pPr>
          </a:lstStyle>
          <a:p>
            <a:r>
              <a:rPr lang="en-US" dirty="0"/>
              <a:t>Click to add text</a:t>
            </a:r>
          </a:p>
        </p:txBody>
      </p:sp>
      <p:sp>
        <p:nvSpPr>
          <p:cNvPr id="17" name="Footer Placeholder 12">
            <a:extLst>
              <a:ext uri="{FF2B5EF4-FFF2-40B4-BE49-F238E27FC236}">
                <a16:creationId xmlns:a16="http://schemas.microsoft.com/office/drawing/2014/main" id="{8E3FFD99-95F0-47A4-8642-FB9FECEC4F37}"/>
              </a:ext>
            </a:extLst>
          </p:cNvPr>
          <p:cNvSpPr>
            <a:spLocks noGrp="1"/>
          </p:cNvSpPr>
          <p:nvPr>
            <p:ph type="ftr" sz="quarter" idx="11"/>
          </p:nvPr>
        </p:nvSpPr>
        <p:spPr>
          <a:xfrm>
            <a:off x="1525917" y="6309360"/>
            <a:ext cx="4946592" cy="457200"/>
          </a:xfrm>
        </p:spPr>
        <p:txBody>
          <a:bodyPr/>
          <a:lstStyle>
            <a:lvl1pPr>
              <a:defRPr lang="en-US" sz="1200" kern="1200" spc="150" baseline="0" dirty="0">
                <a:solidFill>
                  <a:schemeClr val="tx1">
                    <a:lumMod val="75000"/>
                    <a:lumOff val="25000"/>
                  </a:schemeClr>
                </a:solidFill>
                <a:latin typeface="+mj-lt"/>
                <a:ea typeface="+mn-ea"/>
                <a:cs typeface="+mn-cs"/>
              </a:defRPr>
            </a:lvl1pPr>
          </a:lstStyle>
          <a:p>
            <a:r>
              <a:rPr lang="en-US" dirty="0"/>
              <a:t>Presentation Title</a:t>
            </a:r>
          </a:p>
        </p:txBody>
      </p:sp>
      <p:sp>
        <p:nvSpPr>
          <p:cNvPr id="18" name="Rectangle 17">
            <a:extLst>
              <a:ext uri="{FF2B5EF4-FFF2-40B4-BE49-F238E27FC236}">
                <a16:creationId xmlns:a16="http://schemas.microsoft.com/office/drawing/2014/main" id="{94727536-E532-4015-A178-0ABB6B09C661}"/>
              </a:ext>
              <a:ext uri="{C183D7F6-B498-43B3-948B-1728B52AA6E4}">
                <adec:decorative xmlns:adec="http://schemas.microsoft.com/office/drawing/2017/decorative" val="1"/>
              </a:ext>
            </a:extLst>
          </p:cNvPr>
          <p:cNvSpPr/>
          <p:nvPr userDrawn="1"/>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Date Placeholder 11">
            <a:extLst>
              <a:ext uri="{FF2B5EF4-FFF2-40B4-BE49-F238E27FC236}">
                <a16:creationId xmlns:a16="http://schemas.microsoft.com/office/drawing/2014/main" id="{22977876-C29D-4D32-9948-303465AEC312}"/>
              </a:ext>
            </a:extLst>
          </p:cNvPr>
          <p:cNvSpPr>
            <a:spLocks noGrp="1"/>
          </p:cNvSpPr>
          <p:nvPr>
            <p:ph type="dt" sz="half" idx="10"/>
          </p:nvPr>
        </p:nvSpPr>
        <p:spPr>
          <a:xfrm>
            <a:off x="7377730" y="6309360"/>
            <a:ext cx="2736329" cy="457200"/>
          </a:xfrm>
        </p:spPr>
        <p:txBody>
          <a:bodyPr/>
          <a:lstStyle/>
          <a:p>
            <a:r>
              <a:rPr lang="en-US" dirty="0"/>
              <a:t>9/8/20XX</a:t>
            </a:r>
          </a:p>
        </p:txBody>
      </p:sp>
      <p:sp>
        <p:nvSpPr>
          <p:cNvPr id="20" name="Slide Number Placeholder 15">
            <a:extLst>
              <a:ext uri="{FF2B5EF4-FFF2-40B4-BE49-F238E27FC236}">
                <a16:creationId xmlns:a16="http://schemas.microsoft.com/office/drawing/2014/main" id="{6A7BC11E-2EF0-4989-9A7E-7AB377DB8534}"/>
              </a:ext>
            </a:extLst>
          </p:cNvPr>
          <p:cNvSpPr>
            <a:spLocks noGrp="1"/>
          </p:cNvSpPr>
          <p:nvPr>
            <p:ph type="sldNum" sz="quarter" idx="12"/>
          </p:nvPr>
        </p:nvSpPr>
        <p:spPr>
          <a:xfrm>
            <a:off x="10569202" y="6309360"/>
            <a:ext cx="979879" cy="457200"/>
          </a:xfrm>
        </p:spPr>
        <p:txBody>
          <a:bodyPr/>
          <a:lstStyle>
            <a:lvl1pPr>
              <a:defRPr sz="1200" b="0"/>
            </a:lvl1pPr>
          </a:lstStyle>
          <a:p>
            <a:fld id="{FAEF9944-A4F6-4C59-AEBD-678D6480B8EA}" type="slidenum">
              <a:rPr lang="en-US" smtClean="0"/>
              <a:pPr/>
              <a:t>‹#›</a:t>
            </a:fld>
            <a:endParaRPr lang="en-US" dirty="0"/>
          </a:p>
        </p:txBody>
      </p:sp>
      <p:sp>
        <p:nvSpPr>
          <p:cNvPr id="2" name="Rectangle 1">
            <a:extLst>
              <a:ext uri="{FF2B5EF4-FFF2-40B4-BE49-F238E27FC236}">
                <a16:creationId xmlns:a16="http://schemas.microsoft.com/office/drawing/2014/main" id="{50557ABF-B75C-BD78-1A04-E483A57A9491}"/>
              </a:ext>
              <a:ext uri="{C183D7F6-B498-43B3-948B-1728B52AA6E4}">
                <adec:decorative xmlns:adec="http://schemas.microsoft.com/office/drawing/2017/decorative" val="1"/>
              </a:ext>
            </a:extLst>
          </p:cNvPr>
          <p:cNvSpPr/>
          <p:nvPr userDrawn="1"/>
        </p:nvSpPr>
        <p:spPr>
          <a:xfrm>
            <a:off x="1067712" y="0"/>
            <a:ext cx="5728216" cy="84552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3449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EA8D8870-8337-4ABD-9EA6-3D5AAB7E42D9}"/>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AC3B2DB-2CCA-4BD4-8D63-98257049E273}"/>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itle 1">
            <a:extLst>
              <a:ext uri="{FF2B5EF4-FFF2-40B4-BE49-F238E27FC236}">
                <a16:creationId xmlns:a16="http://schemas.microsoft.com/office/drawing/2014/main" id="{324DAAC3-FA37-4838-A298-327679F99F8A}"/>
              </a:ext>
            </a:extLst>
          </p:cNvPr>
          <p:cNvSpPr>
            <a:spLocks noGrp="1"/>
          </p:cNvSpPr>
          <p:nvPr>
            <p:ph type="ctrTitle" hasCustomPrompt="1"/>
          </p:nvPr>
        </p:nvSpPr>
        <p:spPr>
          <a:xfrm>
            <a:off x="1386629" y="825687"/>
            <a:ext cx="9643772" cy="5201730"/>
          </a:xfrm>
        </p:spPr>
        <p:txBody>
          <a:bodyPr tIns="182880" anchor="ctr" anchorCtr="0">
            <a:noAutofit/>
          </a:bodyPr>
          <a:lstStyle>
            <a:lvl1pPr algn="l">
              <a:lnSpc>
                <a:spcPct val="100000"/>
              </a:lnSpc>
              <a:defRPr sz="4800" cap="all" baseline="0">
                <a:solidFill>
                  <a:schemeClr val="bg1"/>
                </a:solidFill>
              </a:defRPr>
            </a:lvl1pPr>
          </a:lstStyle>
          <a:p>
            <a:r>
              <a:rPr lang="en-US" sz="4400" dirty="0">
                <a:solidFill>
                  <a:schemeClr val="bg1"/>
                </a:solidFill>
              </a:rPr>
              <a:t>CLICK TO ADD TITLE</a:t>
            </a:r>
          </a:p>
        </p:txBody>
      </p:sp>
      <p:sp>
        <p:nvSpPr>
          <p:cNvPr id="56" name="Rectangle 55">
            <a:extLst>
              <a:ext uri="{FF2B5EF4-FFF2-40B4-BE49-F238E27FC236}">
                <a16:creationId xmlns:a16="http://schemas.microsoft.com/office/drawing/2014/main" id="{FB792E4C-AD3B-4E88-8540-E75759746368}"/>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6A32632F-9ED1-4328-BBE3-B4E014156A29}"/>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EA124D3C-01E3-4B96-BDF0-54851D1739D0}"/>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167A64FF-37A7-4837-8033-CBEA22697ECA}"/>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3FC0C09F-8990-542B-199E-E6FADE2FEEFB}"/>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1F6F60C3-341E-9533-2415-66360A254A78}"/>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475391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r>
              <a:rPr lang="en-US" dirty="0"/>
              <a:t>9/8/20XX</a:t>
            </a:r>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r>
              <a:rPr lang="en-US" dirty="0"/>
              <a:t>Presentation Title</a:t>
            </a:r>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358979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t>9/8/20XX</a:t>
            </a:r>
          </a:p>
        </p:txBody>
      </p:sp>
      <p:sp>
        <p:nvSpPr>
          <p:cNvPr id="6" name="Footer Placeholder 5"/>
          <p:cNvSpPr>
            <a:spLocks noGrp="1"/>
          </p:cNvSpPr>
          <p:nvPr>
            <p:ph type="ftr" sz="quarter" idx="11"/>
          </p:nvPr>
        </p:nvSpPr>
        <p:spPr/>
        <p:txBody>
          <a:bodyPr/>
          <a:lstStyle/>
          <a:p>
            <a:r>
              <a:rPr lang="en-US" dirty="0"/>
              <a:t>Presentation Title</a:t>
            </a:r>
          </a:p>
        </p:txBody>
      </p:sp>
      <p:sp>
        <p:nvSpPr>
          <p:cNvPr id="7" name="Slide Number Placeholder 6"/>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5985598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t>9/8/20XX</a:t>
            </a:r>
          </a:p>
        </p:txBody>
      </p:sp>
      <p:sp>
        <p:nvSpPr>
          <p:cNvPr id="8" name="Footer Placeholder 7"/>
          <p:cNvSpPr>
            <a:spLocks noGrp="1"/>
          </p:cNvSpPr>
          <p:nvPr>
            <p:ph type="ftr" sz="quarter" idx="11"/>
          </p:nvPr>
        </p:nvSpPr>
        <p:spPr/>
        <p:txBody>
          <a:bodyPr/>
          <a:lstStyle/>
          <a:p>
            <a:r>
              <a:rPr lang="en-US" dirty="0"/>
              <a:t>Presentation Title</a:t>
            </a:r>
          </a:p>
        </p:txBody>
      </p:sp>
      <p:sp>
        <p:nvSpPr>
          <p:cNvPr id="9" name="Slide Number Placeholder 8"/>
          <p:cNvSpPr>
            <a:spLocks noGrp="1"/>
          </p:cNvSpPr>
          <p:nvPr>
            <p:ph type="sldNum" sz="quarter" idx="12"/>
          </p:nvPr>
        </p:nvSpPr>
        <p:spPr/>
        <p:txBody>
          <a:bodyPr/>
          <a:lstStyle/>
          <a:p>
            <a:fld id="{FAEF9944-A4F6-4C59-AEBD-678D6480B8EA}" type="slidenum">
              <a:rPr lang="en-US" smtClean="0"/>
              <a:pPr/>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6050562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1/20/2025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 useBgFill="1">
        <p:nvSpPr>
          <p:cNvPr id="6" name="Rectangle 5">
            <a:extLst>
              <a:ext uri="{FF2B5EF4-FFF2-40B4-BE49-F238E27FC236}">
                <a16:creationId xmlns:a16="http://schemas.microsoft.com/office/drawing/2014/main" id="{34C61DF6-3A2D-55DA-8448-C2D07707EFD5}"/>
              </a:ext>
              <a:ext uri="{C183D7F6-B498-43B3-948B-1728B52AA6E4}">
                <adec:decorative xmlns:adec="http://schemas.microsoft.com/office/drawing/2017/decorative" val="1"/>
              </a:ext>
            </a:extLst>
          </p:cNvPr>
          <p:cNvSpPr/>
          <p:nvPr userDrawn="1"/>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C7B340BB-A35D-C47D-F28F-6FBE043F6E75}"/>
              </a:ext>
              <a:ext uri="{C183D7F6-B498-43B3-948B-1728B52AA6E4}">
                <adec:decorative xmlns:adec="http://schemas.microsoft.com/office/drawing/2017/decorative" val="1"/>
              </a:ext>
            </a:extLst>
          </p:cNvPr>
          <p:cNvSpPr/>
          <p:nvPr userDrawn="1"/>
        </p:nvSpPr>
        <p:spPr>
          <a:xfrm>
            <a:off x="0" y="825689"/>
            <a:ext cx="12192000" cy="52017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DCDAB0E-1B08-9A3E-38B2-E60401CC015C}"/>
              </a:ext>
              <a:ext uri="{C183D7F6-B498-43B3-948B-1728B52AA6E4}">
                <adec:decorative xmlns:adec="http://schemas.microsoft.com/office/drawing/2017/decorative" val="1"/>
              </a:ext>
            </a:extLst>
          </p:cNvPr>
          <p:cNvSpPr/>
          <p:nvPr userDrawn="1"/>
        </p:nvSpPr>
        <p:spPr>
          <a:xfrm>
            <a:off x="-1" y="889696"/>
            <a:ext cx="1070775" cy="5077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44A4B38-C41B-0C14-CB28-67E9721123DD}"/>
              </a:ext>
              <a:ext uri="{C183D7F6-B498-43B3-948B-1728B52AA6E4}">
                <adec:decorative xmlns:adec="http://schemas.microsoft.com/office/drawing/2017/decorative" val="1"/>
              </a:ext>
            </a:extLst>
          </p:cNvPr>
          <p:cNvSpPr/>
          <p:nvPr userDrawn="1"/>
        </p:nvSpPr>
        <p:spPr>
          <a:xfrm rot="5400000">
            <a:off x="-236512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DFD99EC-B9CC-A1AC-EFF4-B65977F54B66}"/>
              </a:ext>
              <a:ext uri="{C183D7F6-B498-43B3-948B-1728B52AA6E4}">
                <adec:decorative xmlns:adec="http://schemas.microsoft.com/office/drawing/2017/decorative" val="1"/>
              </a:ext>
            </a:extLst>
          </p:cNvPr>
          <p:cNvSpPr/>
          <p:nvPr userDrawn="1"/>
        </p:nvSpPr>
        <p:spPr>
          <a:xfrm rot="5400000">
            <a:off x="765851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59280CA-3626-981C-CF19-E559E0DA8DAC}"/>
              </a:ext>
              <a:ext uri="{C183D7F6-B498-43B3-948B-1728B52AA6E4}">
                <adec:decorative xmlns:adec="http://schemas.microsoft.com/office/drawing/2017/decorative" val="1"/>
              </a:ext>
            </a:extLst>
          </p:cNvPr>
          <p:cNvSpPr/>
          <p:nvPr userDrawn="1"/>
        </p:nvSpPr>
        <p:spPr>
          <a:xfrm>
            <a:off x="11119516" y="896046"/>
            <a:ext cx="1070775" cy="507771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E5C9117-F419-BD57-1080-86A4D136087F}"/>
              </a:ext>
              <a:ext uri="{C183D7F6-B498-43B3-948B-1728B52AA6E4}">
                <adec:decorative xmlns:adec="http://schemas.microsoft.com/office/drawing/2017/decorative" val="1"/>
              </a:ext>
            </a:extLst>
          </p:cNvPr>
          <p:cNvSpPr/>
          <p:nvPr userDrawn="1"/>
        </p:nvSpPr>
        <p:spPr>
          <a:xfrm>
            <a:off x="11119516" y="0"/>
            <a:ext cx="1070775" cy="825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1BD54386-29C8-95E0-C9D9-78F27AD2E738}"/>
              </a:ext>
              <a:ext uri="{C183D7F6-B498-43B3-948B-1728B52AA6E4}">
                <adec:decorative xmlns:adec="http://schemas.microsoft.com/office/drawing/2017/decorative" val="1"/>
              </a:ext>
            </a:extLst>
          </p:cNvPr>
          <p:cNvSpPr/>
          <p:nvPr userDrawn="1"/>
        </p:nvSpPr>
        <p:spPr>
          <a:xfrm>
            <a:off x="11119515" y="6027421"/>
            <a:ext cx="1070775" cy="8305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3868504"/>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r>
              <a:rPr lang="en-US" dirty="0"/>
              <a:t>9/8/20XX</a:t>
            </a:r>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874922067"/>
      </p:ext>
    </p:extLst>
  </p:cSld>
  <p:clrMapOvr>
    <a:masterClrMapping/>
  </p:clrMapOvr>
  <p:hf sldNum="0" hdr="0" ftr="0" dt="0"/>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r>
              <a:rPr lang="en-US" dirty="0"/>
              <a:t>9/8/20XX</a:t>
            </a:r>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r>
              <a:rPr lang="en-US" dirty="0"/>
              <a:t>Presentation Title</a:t>
            </a:r>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56233360"/>
      </p:ext>
    </p:extLst>
  </p:cSld>
  <p:clrMapOvr>
    <a:masterClrMapping/>
  </p:clrMapOvr>
  <p:hf sldNum="0" hdr="0" ftr="0" dt="0"/>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r>
              <a:rPr lang="en-US" dirty="0"/>
              <a:t>9/8/20XX</a:t>
            </a:r>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r>
              <a:rPr lang="en-US" dirty="0"/>
              <a:t>Presentation Title</a:t>
            </a:r>
          </a:p>
        </p:txBody>
      </p:sp>
    </p:spTree>
    <p:extLst>
      <p:ext uri="{BB962C8B-B14F-4D97-AF65-F5344CB8AC3E}">
        <p14:creationId xmlns:p14="http://schemas.microsoft.com/office/powerpoint/2010/main" val="349745804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dirty="0"/>
              <a:t>9/8/20XX</a:t>
            </a:r>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r>
              <a:rPr lang="en-US" dirty="0"/>
              <a:t>Presentation Title</a:t>
            </a:r>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3701823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4" r:id="rId17"/>
    <p:sldLayoutId id="2147483705" r:id="rId18"/>
    <p:sldLayoutId id="2147483707" r:id="rId19"/>
    <p:sldLayoutId id="2147483708" r:id="rId20"/>
    <p:sldLayoutId id="2147483709" r:id="rId21"/>
    <p:sldLayoutId id="2147483682" r:id="rId22"/>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a:xfrm>
            <a:off x="1752389" y="531047"/>
            <a:ext cx="9643772" cy="3024953"/>
          </a:xfrm>
        </p:spPr>
        <p:txBody>
          <a:bodyPr vert="horz" lIns="109728" tIns="109728" rIns="109728" bIns="91440" rtlCol="0" anchor="ctr">
            <a:normAutofit/>
          </a:bodyPr>
          <a:lstStyle/>
          <a:p>
            <a:r>
              <a:rPr lang="en-US" sz="2800" dirty="0"/>
              <a:t>Wage Structure and Wage Analysis </a:t>
            </a:r>
            <a:br>
              <a:rPr lang="en-US" sz="2800" dirty="0"/>
            </a:br>
            <a:endParaRPr lang="en-US" sz="2800" dirty="0"/>
          </a:p>
        </p:txBody>
      </p:sp>
      <p:sp>
        <p:nvSpPr>
          <p:cNvPr id="2" name="TextBox 1">
            <a:extLst>
              <a:ext uri="{FF2B5EF4-FFF2-40B4-BE49-F238E27FC236}">
                <a16:creationId xmlns:a16="http://schemas.microsoft.com/office/drawing/2014/main" id="{0E9A8A85-9AA0-CCDD-7E6D-A40D5BE4C8AF}"/>
              </a:ext>
            </a:extLst>
          </p:cNvPr>
          <p:cNvSpPr txBox="1"/>
          <p:nvPr/>
        </p:nvSpPr>
        <p:spPr>
          <a:xfrm>
            <a:off x="4017403" y="3977061"/>
            <a:ext cx="3570208" cy="2154436"/>
          </a:xfrm>
          <a:prstGeom prst="rect">
            <a:avLst/>
          </a:prstGeom>
          <a:noFill/>
        </p:spPr>
        <p:txBody>
          <a:bodyPr wrap="none" rtlCol="0">
            <a:spAutoFit/>
          </a:bodyPr>
          <a:lstStyle/>
          <a:p>
            <a:r>
              <a:rPr lang="en-US" dirty="0"/>
              <a:t>                        by</a:t>
            </a:r>
          </a:p>
          <a:p>
            <a:endParaRPr lang="en-US" dirty="0"/>
          </a:p>
          <a:p>
            <a:pPr algn="ctr"/>
            <a:r>
              <a:rPr lang="en-US" sz="2000" dirty="0">
                <a:solidFill>
                  <a:srgbClr val="FF0000"/>
                </a:solidFill>
              </a:rPr>
              <a:t>Dr. </a:t>
            </a:r>
            <a:r>
              <a:rPr lang="en-US" sz="2000" dirty="0" err="1">
                <a:solidFill>
                  <a:srgbClr val="FF0000"/>
                </a:solidFill>
              </a:rPr>
              <a:t>Srinibash</a:t>
            </a:r>
            <a:r>
              <a:rPr lang="en-US" sz="2000" dirty="0">
                <a:solidFill>
                  <a:srgbClr val="FF0000"/>
                </a:solidFill>
              </a:rPr>
              <a:t> Dash</a:t>
            </a:r>
          </a:p>
          <a:p>
            <a:pPr algn="ctr"/>
            <a:r>
              <a:rPr lang="en-US" sz="2000" dirty="0">
                <a:solidFill>
                  <a:srgbClr val="FF0000"/>
                </a:solidFill>
              </a:rPr>
              <a:t>Associate Professor &amp; Head</a:t>
            </a:r>
          </a:p>
          <a:p>
            <a:pPr algn="ctr"/>
            <a:r>
              <a:rPr lang="en-US" sz="2000" dirty="0">
                <a:solidFill>
                  <a:srgbClr val="FF0000"/>
                </a:solidFill>
              </a:rPr>
              <a:t>School of Management</a:t>
            </a:r>
          </a:p>
          <a:p>
            <a:pPr algn="ctr"/>
            <a:r>
              <a:rPr lang="en-US" sz="2000" dirty="0">
                <a:solidFill>
                  <a:srgbClr val="FF0000"/>
                </a:solidFill>
              </a:rPr>
              <a:t>Gangadhar </a:t>
            </a:r>
            <a:r>
              <a:rPr lang="en-US" sz="2000" dirty="0" err="1">
                <a:solidFill>
                  <a:srgbClr val="FF0000"/>
                </a:solidFill>
              </a:rPr>
              <a:t>Meher</a:t>
            </a:r>
            <a:r>
              <a:rPr lang="en-US" sz="2000" dirty="0">
                <a:solidFill>
                  <a:srgbClr val="FF0000"/>
                </a:solidFill>
              </a:rPr>
              <a:t> University</a:t>
            </a:r>
            <a:endParaRPr lang="en-IN" sz="2000" dirty="0">
              <a:solidFill>
                <a:srgbClr val="FF0000"/>
              </a:solidFill>
            </a:endParaRPr>
          </a:p>
          <a:p>
            <a:endParaRPr lang="en-IN" dirty="0"/>
          </a:p>
        </p:txBody>
      </p:sp>
      <p:pic>
        <p:nvPicPr>
          <p:cNvPr id="3" name="Picture 2">
            <a:extLst>
              <a:ext uri="{FF2B5EF4-FFF2-40B4-BE49-F238E27FC236}">
                <a16:creationId xmlns:a16="http://schemas.microsoft.com/office/drawing/2014/main" id="{3A8DFF48-236E-217E-9928-988DD328593C}"/>
              </a:ext>
            </a:extLst>
          </p:cNvPr>
          <p:cNvPicPr>
            <a:picLocks noChangeAspect="1"/>
          </p:cNvPicPr>
          <p:nvPr/>
        </p:nvPicPr>
        <p:blipFill>
          <a:blip r:embed="rId3"/>
          <a:stretch>
            <a:fillRect/>
          </a:stretch>
        </p:blipFill>
        <p:spPr>
          <a:xfrm>
            <a:off x="4672933" y="2390221"/>
            <a:ext cx="2846131" cy="1758991"/>
          </a:xfrm>
          <a:prstGeom prst="rect">
            <a:avLst/>
          </a:prstGeom>
        </p:spPr>
      </p:pic>
    </p:spTree>
    <p:extLst>
      <p:ext uri="{BB962C8B-B14F-4D97-AF65-F5344CB8AC3E}">
        <p14:creationId xmlns:p14="http://schemas.microsoft.com/office/powerpoint/2010/main" val="232390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FE67981-079D-4463-B997-67E6CA039B58}"/>
              </a:ext>
            </a:extLst>
          </p:cNvPr>
          <p:cNvSpPr>
            <a:spLocks noGrp="1"/>
          </p:cNvSpPr>
          <p:nvPr>
            <p:ph type="title"/>
          </p:nvPr>
        </p:nvSpPr>
        <p:spPr/>
        <p:txBody>
          <a:bodyPr/>
          <a:lstStyle/>
          <a:p>
            <a:r>
              <a:rPr lang="en-US" dirty="0"/>
              <a:t>Challenges in Wage Structure and Analysis</a:t>
            </a:r>
          </a:p>
        </p:txBody>
      </p:sp>
      <p:sp>
        <p:nvSpPr>
          <p:cNvPr id="5" name="Rectangle 1">
            <a:extLst>
              <a:ext uri="{FF2B5EF4-FFF2-40B4-BE49-F238E27FC236}">
                <a16:creationId xmlns:a16="http://schemas.microsoft.com/office/drawing/2014/main" id="{7645705F-E173-6A91-FE06-124E5B2AE327}"/>
              </a:ext>
            </a:extLst>
          </p:cNvPr>
          <p:cNvSpPr>
            <a:spLocks noChangeArrowheads="1"/>
          </p:cNvSpPr>
          <p:nvPr/>
        </p:nvSpPr>
        <p:spPr bwMode="auto">
          <a:xfrm>
            <a:off x="1223466" y="2665720"/>
            <a:ext cx="1063752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Managing Wage Inflation:</a:t>
            </a:r>
            <a:r>
              <a:rPr lang="en-US" altLang="en-US" dirty="0">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Difficulty in controlling wage increases that outpace inflation, leading to higher operational costs.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Addressing Wage Disparity:</a:t>
            </a:r>
            <a:r>
              <a:rPr lang="en-US" altLang="en-US" dirty="0">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Ensuring fair and equitable compensation across different roles, skill levels, and genders to avoid disparities.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Aligning Wages with Productivity:</a:t>
            </a:r>
            <a:r>
              <a:rPr lang="en-US" altLang="en-US" dirty="0">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Struggling to correlate employee wages with their actual performance or productivity, which can affect motivation and efficiency.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Adapting to Changing Labor Market Conditions:</a:t>
            </a:r>
            <a:r>
              <a:rPr lang="en-US" altLang="en-US" dirty="0">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Keeping wages competitive and adjusting to shifts in the labor market, such as skill shortages, economic downturns, or changes in industry demands.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45023337"/>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521015-BC13-DADC-2226-0DDA5E68834F}"/>
              </a:ext>
            </a:extLst>
          </p:cNvPr>
          <p:cNvSpPr>
            <a:spLocks noGrp="1"/>
          </p:cNvSpPr>
          <p:nvPr>
            <p:ph sz="quarter" idx="16"/>
          </p:nvPr>
        </p:nvSpPr>
        <p:spPr/>
        <p:txBody>
          <a:bodyPr>
            <a:normAutofit lnSpcReduction="10000"/>
          </a:bodyPr>
          <a:lstStyle/>
          <a:p>
            <a:endParaRPr lang="en-US" dirty="0"/>
          </a:p>
          <a:p>
            <a:endParaRPr lang="en-US" dirty="0"/>
          </a:p>
          <a:p>
            <a:endParaRPr lang="en-US" dirty="0"/>
          </a:p>
          <a:p>
            <a:endParaRPr lang="en-US" dirty="0"/>
          </a:p>
          <a:p>
            <a:endParaRPr lang="en-US" dirty="0"/>
          </a:p>
          <a:p>
            <a:r>
              <a:rPr lang="en-US" dirty="0">
                <a:solidFill>
                  <a:schemeClr val="tx1"/>
                </a:solidFill>
              </a:rPr>
              <a:t>CASE STUDY : Wages Analysis at ABC Manufacturing</a:t>
            </a:r>
          </a:p>
          <a:p>
            <a:endParaRPr lang="en-US" sz="1800" dirty="0">
              <a:solidFill>
                <a:schemeClr val="tx1"/>
              </a:solidFill>
            </a:endParaRPr>
          </a:p>
          <a:p>
            <a:r>
              <a:rPr lang="en-US" sz="1400" dirty="0">
                <a:solidFill>
                  <a:schemeClr val="tx1"/>
                </a:solidFill>
              </a:rPr>
              <a:t>Background</a:t>
            </a:r>
          </a:p>
          <a:p>
            <a:r>
              <a:rPr lang="en-US" sz="1400" dirty="0">
                <a:solidFill>
                  <a:schemeClr val="tx1"/>
                </a:solidFill>
              </a:rPr>
              <a:t>ABC Manufacturing is a mid-sized company that produces industrial machinery. The company's workforce consists of two categories:- </a:t>
            </a:r>
          </a:p>
          <a:p>
            <a:r>
              <a:rPr lang="en-US" sz="1400" dirty="0">
                <a:solidFill>
                  <a:schemeClr val="tx1"/>
                </a:solidFill>
              </a:rPr>
              <a:t>Skilled Workers: Perform technical tasks and have specialized skills.</a:t>
            </a:r>
          </a:p>
          <a:p>
            <a:r>
              <a:rPr lang="en-US" sz="1400" dirty="0">
                <a:solidFill>
                  <a:schemeClr val="tx1"/>
                </a:solidFill>
              </a:rPr>
              <a:t>Unskilled Workers: Handle basic tasks such as assembly line work.</a:t>
            </a:r>
          </a:p>
          <a:p>
            <a:endParaRPr lang="en-US" sz="1100" dirty="0"/>
          </a:p>
          <a:p>
            <a:endParaRPr lang="en-US" sz="1800" dirty="0"/>
          </a:p>
          <a:p>
            <a:endParaRPr lang="en-US" sz="1800" dirty="0"/>
          </a:p>
          <a:p>
            <a:endParaRPr lang="en-US" sz="1800" dirty="0"/>
          </a:p>
          <a:p>
            <a:endParaRPr lang="en-US" dirty="0"/>
          </a:p>
          <a:p>
            <a:endParaRPr lang="en-US" sz="1100" dirty="0"/>
          </a:p>
          <a:p>
            <a:endParaRPr lang="en-US" sz="1100" dirty="0"/>
          </a:p>
          <a:p>
            <a:endParaRPr lang="en-US" sz="1100" dirty="0"/>
          </a:p>
          <a:p>
            <a:endParaRPr lang="en-US" sz="1100" dirty="0"/>
          </a:p>
          <a:p>
            <a:endParaRPr lang="en-US" sz="1100" dirty="0"/>
          </a:p>
          <a:p>
            <a:endParaRPr lang="en-US" sz="1000" dirty="0"/>
          </a:p>
        </p:txBody>
      </p:sp>
      <p:sp>
        <p:nvSpPr>
          <p:cNvPr id="4" name="Content Placeholder 3">
            <a:extLst>
              <a:ext uri="{FF2B5EF4-FFF2-40B4-BE49-F238E27FC236}">
                <a16:creationId xmlns:a16="http://schemas.microsoft.com/office/drawing/2014/main" id="{84CBF578-65B6-5C17-44B3-78D3F9046D43}"/>
              </a:ext>
            </a:extLst>
          </p:cNvPr>
          <p:cNvSpPr>
            <a:spLocks noGrp="1"/>
          </p:cNvSpPr>
          <p:nvPr>
            <p:ph sz="quarter" idx="15"/>
          </p:nvPr>
        </p:nvSpPr>
        <p:spPr>
          <a:xfrm>
            <a:off x="4943760" y="425595"/>
            <a:ext cx="6408665" cy="4161653"/>
          </a:xfrm>
        </p:spPr>
        <p:txBody>
          <a:bodyPr>
            <a:normAutofit fontScale="25000" lnSpcReduction="20000"/>
          </a:bodyPr>
          <a:lstStyle/>
          <a:p>
            <a:pPr>
              <a:lnSpc>
                <a:spcPct val="160000"/>
              </a:lnSpc>
            </a:pPr>
            <a:r>
              <a:rPr lang="en-US" sz="4800" dirty="0">
                <a:solidFill>
                  <a:schemeClr val="tx1"/>
                </a:solidFill>
                <a:latin typeface="Arial Black" panose="020B0A04020102020204" pitchFamily="34" charset="0"/>
              </a:rPr>
              <a:t>The HR department wants to analyze wages to ensure fair pay practices and identify any potential wage disparities.</a:t>
            </a:r>
          </a:p>
          <a:p>
            <a:pPr>
              <a:lnSpc>
                <a:spcPct val="160000"/>
              </a:lnSpc>
            </a:pPr>
            <a:r>
              <a:rPr lang="en-US" sz="4800" dirty="0">
                <a:solidFill>
                  <a:schemeClr val="tx1"/>
                </a:solidFill>
                <a:latin typeface="Arial Black" panose="020B0A04020102020204" pitchFamily="34" charset="0"/>
              </a:rPr>
              <a:t>Data Overview : The company collected data for 50 employees, including:-</a:t>
            </a:r>
          </a:p>
          <a:p>
            <a:pPr>
              <a:lnSpc>
                <a:spcPct val="160000"/>
              </a:lnSpc>
            </a:pPr>
            <a:r>
              <a:rPr lang="en-US" sz="4800" dirty="0">
                <a:solidFill>
                  <a:schemeClr val="tx1"/>
                </a:solidFill>
                <a:latin typeface="Arial Black" panose="020B0A04020102020204" pitchFamily="34" charset="0"/>
              </a:rPr>
              <a:t>Category : Skilled or unskilled.</a:t>
            </a:r>
          </a:p>
          <a:p>
            <a:pPr>
              <a:lnSpc>
                <a:spcPct val="160000"/>
              </a:lnSpc>
            </a:pPr>
            <a:r>
              <a:rPr lang="en-US" sz="4800" dirty="0">
                <a:solidFill>
                  <a:schemeClr val="tx1"/>
                </a:solidFill>
                <a:latin typeface="Arial Black" panose="020B0A04020102020204" pitchFamily="34" charset="0"/>
              </a:rPr>
              <a:t>Experience : Years of work experience.</a:t>
            </a:r>
          </a:p>
          <a:p>
            <a:pPr>
              <a:lnSpc>
                <a:spcPct val="160000"/>
              </a:lnSpc>
            </a:pPr>
            <a:r>
              <a:rPr lang="en-US" sz="4800" dirty="0">
                <a:solidFill>
                  <a:schemeClr val="tx1"/>
                </a:solidFill>
                <a:latin typeface="Arial Black" panose="020B0A04020102020204" pitchFamily="34" charset="0"/>
              </a:rPr>
              <a:t>Education Level : High school, diploma, or degree.</a:t>
            </a:r>
          </a:p>
          <a:p>
            <a:pPr>
              <a:lnSpc>
                <a:spcPct val="160000"/>
              </a:lnSpc>
            </a:pPr>
            <a:r>
              <a:rPr lang="en-US" sz="4800" dirty="0">
                <a:solidFill>
                  <a:schemeClr val="tx1"/>
                </a:solidFill>
                <a:latin typeface="Arial Black" panose="020B0A04020102020204" pitchFamily="34" charset="0"/>
              </a:rPr>
              <a:t>Monthly Wage : In INR.</a:t>
            </a:r>
          </a:p>
          <a:p>
            <a:pPr>
              <a:lnSpc>
                <a:spcPct val="120000"/>
              </a:lnSpc>
            </a:pPr>
            <a:endParaRPr lang="en-US" sz="4800" b="1" dirty="0">
              <a:solidFill>
                <a:schemeClr val="tx1"/>
              </a:solidFill>
              <a:latin typeface="Arial Black" panose="020B0A04020102020204" pitchFamily="34" charset="0"/>
            </a:endParaRPr>
          </a:p>
          <a:p>
            <a:pPr>
              <a:lnSpc>
                <a:spcPct val="120000"/>
              </a:lnSpc>
            </a:pPr>
            <a:r>
              <a:rPr lang="en-US" sz="4800" b="1" dirty="0">
                <a:solidFill>
                  <a:schemeClr val="tx1"/>
                </a:solidFill>
                <a:latin typeface="Arial Black" panose="020B0A04020102020204" pitchFamily="34" charset="0"/>
              </a:rPr>
              <a:t>Objective:</a:t>
            </a:r>
          </a:p>
          <a:p>
            <a:pPr>
              <a:lnSpc>
                <a:spcPct val="120000"/>
              </a:lnSpc>
            </a:pPr>
            <a:r>
              <a:rPr lang="en-US" sz="4800" dirty="0">
                <a:solidFill>
                  <a:schemeClr val="tx1"/>
                </a:solidFill>
                <a:latin typeface="Arial Black" panose="020B0A04020102020204" pitchFamily="34" charset="0"/>
              </a:rPr>
              <a:t>Analyze the wages to identify:</a:t>
            </a:r>
          </a:p>
          <a:p>
            <a:pPr>
              <a:lnSpc>
                <a:spcPct val="160000"/>
              </a:lnSpc>
            </a:pPr>
            <a:r>
              <a:rPr lang="en-US" sz="4800" dirty="0">
                <a:solidFill>
                  <a:schemeClr val="tx1"/>
                </a:solidFill>
                <a:latin typeface="Arial Black" panose="020B0A04020102020204" pitchFamily="34" charset="0"/>
              </a:rPr>
              <a:t>1. The average wages for skilled and unskilled workers.</a:t>
            </a:r>
          </a:p>
          <a:p>
            <a:pPr>
              <a:lnSpc>
                <a:spcPct val="160000"/>
              </a:lnSpc>
            </a:pPr>
            <a:r>
              <a:rPr lang="en-US" sz="4800" dirty="0">
                <a:solidFill>
                  <a:schemeClr val="tx1"/>
                </a:solidFill>
                <a:latin typeface="Arial Black" panose="020B0A04020102020204" pitchFamily="34" charset="0"/>
              </a:rPr>
              <a:t>2. Whether wages align with years of experience.</a:t>
            </a:r>
          </a:p>
          <a:p>
            <a:pPr>
              <a:lnSpc>
                <a:spcPct val="160000"/>
              </a:lnSpc>
            </a:pPr>
            <a:r>
              <a:rPr lang="en-US" sz="4800" dirty="0">
                <a:solidFill>
                  <a:schemeClr val="tx1"/>
                </a:solidFill>
                <a:latin typeface="Arial Black" panose="020B0A04020102020204" pitchFamily="34" charset="0"/>
              </a:rPr>
              <a:t>3. Discrepancies, if any, based on education </a:t>
            </a:r>
            <a:r>
              <a:rPr lang="en-US" sz="4300" dirty="0">
                <a:solidFill>
                  <a:schemeClr val="tx1"/>
                </a:solidFill>
                <a:latin typeface="Arial Black" panose="020B0A04020102020204" pitchFamily="34" charset="0"/>
              </a:rPr>
              <a:t>level</a:t>
            </a:r>
            <a:r>
              <a:rPr lang="en-US" sz="4300" dirty="0">
                <a:latin typeface="Arial Black" panose="020B0A04020102020204" pitchFamily="34" charset="0"/>
              </a:rPr>
              <a:t>.</a:t>
            </a:r>
            <a:endParaRPr lang="en-IN" sz="4300" dirty="0">
              <a:latin typeface="Arial Black" panose="020B0A04020102020204" pitchFamily="34" charset="0"/>
            </a:endParaRPr>
          </a:p>
        </p:txBody>
      </p:sp>
    </p:spTree>
    <p:extLst>
      <p:ext uri="{BB962C8B-B14F-4D97-AF65-F5344CB8AC3E}">
        <p14:creationId xmlns:p14="http://schemas.microsoft.com/office/powerpoint/2010/main" val="5052853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83B2AE-64DC-F92B-230B-9ACE5BF94CF3}"/>
              </a:ext>
            </a:extLst>
          </p:cNvPr>
          <p:cNvSpPr>
            <a:spLocks noGrp="1"/>
          </p:cNvSpPr>
          <p:nvPr>
            <p:ph sz="quarter" idx="16"/>
          </p:nvPr>
        </p:nvSpPr>
        <p:spPr>
          <a:xfrm>
            <a:off x="98323" y="0"/>
            <a:ext cx="4613275" cy="6858000"/>
          </a:xfrm>
        </p:spPr>
        <p:txBody>
          <a:bodyPr>
            <a:normAutofit/>
          </a:bodyPr>
          <a:lstStyle/>
          <a:p>
            <a:r>
              <a:rPr lang="en-US" sz="1200" dirty="0">
                <a:solidFill>
                  <a:schemeClr val="tx1"/>
                </a:solidFill>
                <a:latin typeface="Arial" panose="020B0604020202020204" pitchFamily="34" charset="0"/>
                <a:cs typeface="Arial" panose="020B0604020202020204" pitchFamily="34" charset="0"/>
              </a:rPr>
              <a:t>Findings</a:t>
            </a:r>
          </a:p>
          <a:p>
            <a:r>
              <a:rPr lang="en-US" sz="1200" dirty="0">
                <a:solidFill>
                  <a:schemeClr val="tx1"/>
                </a:solidFill>
                <a:latin typeface="Arial" panose="020B0604020202020204" pitchFamily="34" charset="0"/>
                <a:cs typeface="Arial" panose="020B0604020202020204" pitchFamily="34" charset="0"/>
              </a:rPr>
              <a:t>1.Average Wages:</a:t>
            </a:r>
          </a:p>
          <a:p>
            <a:r>
              <a:rPr lang="en-US" sz="1200" dirty="0">
                <a:solidFill>
                  <a:schemeClr val="tx1"/>
                </a:solidFill>
                <a:latin typeface="Arial" panose="020B0604020202020204" pitchFamily="34" charset="0"/>
                <a:cs typeface="Arial" panose="020B0604020202020204" pitchFamily="34" charset="0"/>
              </a:rPr>
              <a:t>Skilled Workers: ₹40,000/month.   - Unskilled Workers: ₹20,000/month.</a:t>
            </a:r>
          </a:p>
          <a:p>
            <a:r>
              <a:rPr lang="en-US" sz="1200" dirty="0">
                <a:solidFill>
                  <a:schemeClr val="tx1"/>
                </a:solidFill>
                <a:latin typeface="Arial" panose="020B0604020202020204" pitchFamily="34" charset="0"/>
                <a:cs typeface="Arial" panose="020B0604020202020204" pitchFamily="34" charset="0"/>
              </a:rPr>
              <a:t>2.Wages vs. Experience:</a:t>
            </a:r>
          </a:p>
          <a:p>
            <a:r>
              <a:rPr lang="en-US" sz="1200" dirty="0">
                <a:solidFill>
                  <a:schemeClr val="tx1"/>
                </a:solidFill>
                <a:latin typeface="Arial" panose="020B0604020202020204" pitchFamily="34" charset="0"/>
                <a:cs typeface="Arial" panose="020B0604020202020204" pitchFamily="34" charset="0"/>
              </a:rPr>
              <a:t>Skilled workers see an increment of ₹2,500/year of experience on average.  Unskilled workers see an increment of ₹1,000/year of experience.</a:t>
            </a:r>
          </a:p>
          <a:p>
            <a:r>
              <a:rPr lang="en-US" sz="1200" dirty="0">
                <a:solidFill>
                  <a:schemeClr val="tx1"/>
                </a:solidFill>
                <a:latin typeface="Arial" panose="020B0604020202020204" pitchFamily="34" charset="0"/>
                <a:cs typeface="Arial" panose="020B0604020202020204" pitchFamily="34" charset="0"/>
              </a:rPr>
              <a:t>3.Wages vs. Education:</a:t>
            </a:r>
          </a:p>
          <a:p>
            <a:pPr>
              <a:lnSpc>
                <a:spcPct val="150000"/>
              </a:lnSpc>
            </a:pPr>
            <a:r>
              <a:rPr lang="en-US" sz="1200" dirty="0">
                <a:solidFill>
                  <a:schemeClr val="tx1"/>
                </a:solidFill>
                <a:latin typeface="Arial" panose="020B0604020202020204" pitchFamily="34" charset="0"/>
                <a:cs typeface="Arial" panose="020B0604020202020204" pitchFamily="34" charset="0"/>
              </a:rPr>
              <a:t> Skilled workers with degrees earn 20% more than those with diplomas.</a:t>
            </a:r>
          </a:p>
          <a:p>
            <a:pPr>
              <a:lnSpc>
                <a:spcPct val="150000"/>
              </a:lnSpc>
            </a:pPr>
            <a:r>
              <a:rPr lang="en-US" sz="1200" dirty="0">
                <a:solidFill>
                  <a:schemeClr val="tx1"/>
                </a:solidFill>
                <a:latin typeface="Arial" panose="020B0604020202020204" pitchFamily="34" charset="0"/>
                <a:cs typeface="Arial" panose="020B0604020202020204" pitchFamily="34" charset="0"/>
              </a:rPr>
              <a:t>No significant wage difference for unskilled workers based on education.</a:t>
            </a:r>
          </a:p>
          <a:p>
            <a:r>
              <a:rPr lang="en-US" sz="1200" dirty="0">
                <a:solidFill>
                  <a:schemeClr val="tx1"/>
                </a:solidFill>
                <a:latin typeface="Arial" panose="020B0604020202020204" pitchFamily="34" charset="0"/>
                <a:cs typeface="Arial" panose="020B0604020202020204" pitchFamily="34" charset="0"/>
              </a:rPr>
              <a:t>4.Discrepancies:</a:t>
            </a:r>
          </a:p>
          <a:p>
            <a:r>
              <a:rPr lang="en-US" sz="1200" dirty="0">
                <a:solidFill>
                  <a:schemeClr val="tx1"/>
                </a:solidFill>
                <a:latin typeface="Arial" panose="020B0604020202020204" pitchFamily="34" charset="0"/>
                <a:cs typeface="Arial" panose="020B0604020202020204" pitchFamily="34" charset="0"/>
              </a:rPr>
              <a:t>10% of skilled workers with similar experience and education levels earn 15% less than their peers, indicating a potential wage disparity.</a:t>
            </a:r>
          </a:p>
          <a:p>
            <a:r>
              <a:rPr lang="en-US" sz="1200" dirty="0">
                <a:solidFill>
                  <a:schemeClr val="tx1"/>
                </a:solidFill>
                <a:latin typeface="Arial" panose="020B0604020202020204" pitchFamily="34" charset="0"/>
                <a:cs typeface="Arial" panose="020B0604020202020204" pitchFamily="34" charset="0"/>
              </a:rPr>
              <a:t>No major wage discrepancies were observed among unskilled workers.</a:t>
            </a:r>
            <a:endParaRPr lang="en-IN" sz="1200" dirty="0">
              <a:solidFill>
                <a:schemeClr val="tx1"/>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CD89593D-74F3-A988-41BA-CFEB88CC9FD3}"/>
              </a:ext>
            </a:extLst>
          </p:cNvPr>
          <p:cNvSpPr>
            <a:spLocks noGrp="1"/>
          </p:cNvSpPr>
          <p:nvPr>
            <p:ph sz="quarter" idx="15"/>
          </p:nvPr>
        </p:nvSpPr>
        <p:spPr>
          <a:xfrm>
            <a:off x="4943760" y="356769"/>
            <a:ext cx="6408665" cy="4161653"/>
          </a:xfrm>
        </p:spPr>
        <p:txBody>
          <a:bodyPr>
            <a:noAutofit/>
          </a:bodyPr>
          <a:lstStyle/>
          <a:p>
            <a:r>
              <a:rPr lang="en-US" b="1" dirty="0">
                <a:solidFill>
                  <a:schemeClr val="tx1"/>
                </a:solidFill>
                <a:latin typeface="Arial Black" panose="020B0A04020102020204" pitchFamily="34" charset="0"/>
              </a:rPr>
              <a:t>Recommendations</a:t>
            </a:r>
          </a:p>
          <a:p>
            <a:r>
              <a:rPr lang="en-US" dirty="0">
                <a:solidFill>
                  <a:schemeClr val="tx1"/>
                </a:solidFill>
                <a:latin typeface="Arial" panose="020B0604020202020204" pitchFamily="34" charset="0"/>
                <a:cs typeface="Arial" panose="020B0604020202020204" pitchFamily="34" charset="0"/>
              </a:rPr>
              <a:t>1.Standardize Pay Policies: Ensure skilled workers with  similar experience and education levels are paid equally.</a:t>
            </a:r>
          </a:p>
          <a:p>
            <a:r>
              <a:rPr lang="en-US" dirty="0">
                <a:solidFill>
                  <a:schemeClr val="tx1"/>
                </a:solidFill>
                <a:latin typeface="Arial" panose="020B0604020202020204" pitchFamily="34" charset="0"/>
                <a:cs typeface="Arial" panose="020B0604020202020204" pitchFamily="34" charset="0"/>
              </a:rPr>
              <a:t>2.Training Programs: Offer training to unskilled workers to help them move into skilled roles, increasing their earning potential.</a:t>
            </a:r>
          </a:p>
          <a:p>
            <a:r>
              <a:rPr lang="en-US" dirty="0">
                <a:solidFill>
                  <a:schemeClr val="tx1"/>
                </a:solidFill>
                <a:latin typeface="Arial" panose="020B0604020202020204" pitchFamily="34" charset="0"/>
                <a:cs typeface="Arial" panose="020B0604020202020204" pitchFamily="34" charset="0"/>
              </a:rPr>
              <a:t>3.Regular Reviews: Conduct wage audits annually to identify and resolve discrepancies.</a:t>
            </a:r>
          </a:p>
          <a:p>
            <a:endParaRPr lang="en-US" dirty="0">
              <a:solidFill>
                <a:schemeClr val="tx1"/>
              </a:solidFill>
              <a:latin typeface="Arial" panose="020B0604020202020204" pitchFamily="34" charset="0"/>
              <a:cs typeface="Arial" panose="020B0604020202020204" pitchFamily="34" charset="0"/>
            </a:endParaRPr>
          </a:p>
          <a:p>
            <a:r>
              <a:rPr lang="en-US" b="1" dirty="0">
                <a:solidFill>
                  <a:schemeClr val="tx1"/>
                </a:solidFill>
                <a:latin typeface="Arial Black" panose="020B0A04020102020204" pitchFamily="34" charset="0"/>
              </a:rPr>
              <a:t>Conclusion: </a:t>
            </a:r>
            <a:r>
              <a:rPr lang="en-US" dirty="0">
                <a:solidFill>
                  <a:schemeClr val="tx1"/>
                </a:solidFill>
                <a:latin typeface="Arial" panose="020B0604020202020204" pitchFamily="34" charset="0"/>
                <a:cs typeface="Arial" panose="020B0604020202020204" pitchFamily="34" charset="0"/>
              </a:rPr>
              <a:t>The wage analysis revealed that while pay practices at ABC Manufacturing are generally fair, some disparities exist among skilled workers. Addressing these issues will improve employee satisfaction and maintain equity.</a:t>
            </a:r>
            <a:endParaRPr lang="en-IN"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9479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331CEB84-49DC-40A9-B2F0-D573658AE999}"/>
              </a:ext>
            </a:extLst>
          </p:cNvPr>
          <p:cNvSpPr>
            <a:spLocks noGrp="1"/>
          </p:cNvSpPr>
          <p:nvPr>
            <p:ph type="title"/>
          </p:nvPr>
        </p:nvSpPr>
        <p:spPr>
          <a:xfrm>
            <a:off x="6584696" y="-1350790"/>
            <a:ext cx="5120640" cy="3392424"/>
          </a:xfrm>
        </p:spPr>
        <p:txBody>
          <a:bodyPr/>
          <a:lstStyle/>
          <a:p>
            <a:r>
              <a:rPr lang="en-US" dirty="0"/>
              <a:t> Conclusion</a:t>
            </a:r>
          </a:p>
        </p:txBody>
      </p:sp>
      <p:sp>
        <p:nvSpPr>
          <p:cNvPr id="15" name="Subtitle 14">
            <a:extLst>
              <a:ext uri="{FF2B5EF4-FFF2-40B4-BE49-F238E27FC236}">
                <a16:creationId xmlns:a16="http://schemas.microsoft.com/office/drawing/2014/main" id="{B7886DF7-FA3D-4AD1-AEC1-578EA3AC8C7D}"/>
              </a:ext>
            </a:extLst>
          </p:cNvPr>
          <p:cNvSpPr>
            <a:spLocks noGrp="1"/>
          </p:cNvSpPr>
          <p:nvPr>
            <p:ph type="subTitle" idx="1"/>
          </p:nvPr>
        </p:nvSpPr>
        <p:spPr>
          <a:xfrm>
            <a:off x="6739668" y="2265681"/>
            <a:ext cx="5125300" cy="1068929"/>
          </a:xfrm>
        </p:spPr>
        <p:txBody>
          <a:bodyPr/>
          <a:lstStyle/>
          <a:p>
            <a:pPr algn="just"/>
            <a:r>
              <a:rPr lang="en-US" sz="1800" dirty="0">
                <a:solidFill>
                  <a:schemeClr val="tx1"/>
                </a:solidFill>
              </a:rPr>
              <a:t>A well-designed wage structure ensures fair compensation, attracts talent, and maintains organizational competitiveness. Wage analysis helps in identifying disparities, aligning pay with industry standards, and ensuring legal compliance. Regular review and adjustment of both are essential to maintain equity, motivate employees, and adapt to changing market conditions.</a:t>
            </a:r>
          </a:p>
        </p:txBody>
      </p:sp>
      <p:pic>
        <p:nvPicPr>
          <p:cNvPr id="5" name="Picture Placeholder 4" descr="People in the middle of a circular room ">
            <a:extLst>
              <a:ext uri="{FF2B5EF4-FFF2-40B4-BE49-F238E27FC236}">
                <a16:creationId xmlns:a16="http://schemas.microsoft.com/office/drawing/2014/main" id="{0CEB905B-7FDD-4B1A-96BF-B5A081A25FC8}"/>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a:ext>
            </a:extLst>
          </a:blip>
          <a:srcRect l="7618" r="7618"/>
          <a:stretch/>
        </p:blipFill>
        <p:spPr/>
      </p:pic>
    </p:spTree>
    <p:extLst>
      <p:ext uri="{BB962C8B-B14F-4D97-AF65-F5344CB8AC3E}">
        <p14:creationId xmlns:p14="http://schemas.microsoft.com/office/powerpoint/2010/main" val="27797926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64081DB-1923-4878-AB15-AD54F35A1DC7}"/>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79820399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DE6B89-9484-4E50-8387-C55E031D8549}"/>
              </a:ext>
            </a:extLst>
          </p:cNvPr>
          <p:cNvSpPr>
            <a:spLocks noGrp="1"/>
          </p:cNvSpPr>
          <p:nvPr>
            <p:ph type="title"/>
          </p:nvPr>
        </p:nvSpPr>
        <p:spPr>
          <a:xfrm>
            <a:off x="787178" y="640563"/>
            <a:ext cx="6623040" cy="1421898"/>
          </a:xfrm>
        </p:spPr>
        <p:txBody>
          <a:bodyPr>
            <a:normAutofit/>
          </a:bodyPr>
          <a:lstStyle/>
          <a:p>
            <a:r>
              <a:rPr lang="en-US" dirty="0"/>
              <a:t>CONTENTS</a:t>
            </a:r>
          </a:p>
        </p:txBody>
      </p:sp>
      <p:sp>
        <p:nvSpPr>
          <p:cNvPr id="5" name="Content Placeholder 4">
            <a:extLst>
              <a:ext uri="{FF2B5EF4-FFF2-40B4-BE49-F238E27FC236}">
                <a16:creationId xmlns:a16="http://schemas.microsoft.com/office/drawing/2014/main" id="{30EB58E2-A9A0-481A-8B5B-381B836CE40B}"/>
              </a:ext>
            </a:extLst>
          </p:cNvPr>
          <p:cNvSpPr>
            <a:spLocks noGrp="1"/>
          </p:cNvSpPr>
          <p:nvPr>
            <p:ph sz="quarter" idx="14"/>
          </p:nvPr>
        </p:nvSpPr>
        <p:spPr>
          <a:xfrm>
            <a:off x="279399" y="2439252"/>
            <a:ext cx="7726681" cy="2852639"/>
          </a:xfrm>
        </p:spPr>
        <p:txBody>
          <a:bodyPr>
            <a:normAutofit fontScale="25000" lnSpcReduction="20000"/>
          </a:bodyPr>
          <a:lstStyle/>
          <a:p>
            <a:pPr marL="342900" indent="-342900">
              <a:buFont typeface="Wingdings" panose="05000000000000000000" pitchFamily="2" charset="2"/>
              <a:buChar char="Ø"/>
            </a:pPr>
            <a:r>
              <a:rPr lang="en-US" sz="5500" dirty="0">
                <a:solidFill>
                  <a:schemeClr val="tx1"/>
                </a:solidFill>
              </a:rPr>
              <a:t>Introduction</a:t>
            </a:r>
          </a:p>
          <a:p>
            <a:pPr marL="342900" indent="-342900">
              <a:buFont typeface="Wingdings" panose="05000000000000000000" pitchFamily="2" charset="2"/>
              <a:buChar char="Ø"/>
            </a:pPr>
            <a:r>
              <a:rPr lang="en-US" sz="5500" dirty="0">
                <a:solidFill>
                  <a:schemeClr val="tx1"/>
                </a:solidFill>
              </a:rPr>
              <a:t>Factors influencing wage structure and wage analysis</a:t>
            </a:r>
          </a:p>
          <a:p>
            <a:pPr marL="342900" indent="-342900">
              <a:buFont typeface="Wingdings" panose="05000000000000000000" pitchFamily="2" charset="2"/>
              <a:buChar char="Ø"/>
            </a:pPr>
            <a:r>
              <a:rPr lang="en-US" sz="5500" dirty="0">
                <a:solidFill>
                  <a:schemeClr val="tx1"/>
                </a:solidFill>
              </a:rPr>
              <a:t>Components</a:t>
            </a:r>
          </a:p>
          <a:p>
            <a:pPr marL="342900" indent="-342900">
              <a:buFont typeface="Wingdings" panose="05000000000000000000" pitchFamily="2" charset="2"/>
              <a:buChar char="Ø"/>
            </a:pPr>
            <a:r>
              <a:rPr lang="en-US" sz="5500" dirty="0">
                <a:solidFill>
                  <a:schemeClr val="tx1"/>
                </a:solidFill>
              </a:rPr>
              <a:t>Challenges</a:t>
            </a:r>
          </a:p>
          <a:p>
            <a:pPr marL="342900" indent="-342900">
              <a:buFont typeface="Wingdings" panose="05000000000000000000" pitchFamily="2" charset="2"/>
              <a:buChar char="Ø"/>
            </a:pPr>
            <a:r>
              <a:rPr lang="en-US" sz="5500" dirty="0">
                <a:solidFill>
                  <a:schemeClr val="tx1"/>
                </a:solidFill>
              </a:rPr>
              <a:t>Case study</a:t>
            </a:r>
          </a:p>
          <a:p>
            <a:pPr marL="342900" indent="-342900">
              <a:buFont typeface="Wingdings" panose="05000000000000000000" pitchFamily="2" charset="2"/>
              <a:buChar char="Ø"/>
            </a:pPr>
            <a:r>
              <a:rPr lang="en-US" sz="5500" dirty="0">
                <a:solidFill>
                  <a:schemeClr val="tx1"/>
                </a:solidFill>
              </a:rPr>
              <a:t>Conclusion</a:t>
            </a:r>
          </a:p>
          <a:p>
            <a:endParaRPr lang="en-US" dirty="0"/>
          </a:p>
        </p:txBody>
      </p:sp>
    </p:spTree>
    <p:extLst>
      <p:ext uri="{BB962C8B-B14F-4D97-AF65-F5344CB8AC3E}">
        <p14:creationId xmlns:p14="http://schemas.microsoft.com/office/powerpoint/2010/main" val="331829950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a:xfrm>
            <a:off x="1092438" y="673288"/>
            <a:ext cx="5564777" cy="2230364"/>
          </a:xfrm>
        </p:spPr>
        <p:txBody>
          <a:bodyPr vert="horz" lIns="109728" tIns="109728" rIns="109728" bIns="91440" rtlCol="0" anchor="ctr">
            <a:normAutofit/>
          </a:bodyPr>
          <a:lstStyle/>
          <a:p>
            <a:r>
              <a:rPr lang="en-IN" dirty="0"/>
              <a:t>What is Wage Structure?</a:t>
            </a:r>
            <a:endParaRPr lang="en-US" dirty="0"/>
          </a:p>
        </p:txBody>
      </p:sp>
      <p:pic>
        <p:nvPicPr>
          <p:cNvPr id="41" name="Picture Placeholder 40" descr="A large room with glass walls&#10;">
            <a:extLst>
              <a:ext uri="{FF2B5EF4-FFF2-40B4-BE49-F238E27FC236}">
                <a16:creationId xmlns:a16="http://schemas.microsoft.com/office/drawing/2014/main" id="{9FB4A3D7-302B-4FAB-B9BD-5F75A796AC7C}"/>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a:ext>
            </a:extLst>
          </a:blip>
          <a:srcRect l="7980" r="7980"/>
          <a:stretch/>
        </p:blipFill>
        <p:spPr/>
      </p:pic>
      <p:sp>
        <p:nvSpPr>
          <p:cNvPr id="6" name="TextBox 5">
            <a:extLst>
              <a:ext uri="{FF2B5EF4-FFF2-40B4-BE49-F238E27FC236}">
                <a16:creationId xmlns:a16="http://schemas.microsoft.com/office/drawing/2014/main" id="{2E7E5E5D-EE1F-EF4C-7F84-871486ED41BA}"/>
              </a:ext>
            </a:extLst>
          </p:cNvPr>
          <p:cNvSpPr txBox="1"/>
          <p:nvPr/>
        </p:nvSpPr>
        <p:spPr>
          <a:xfrm>
            <a:off x="2408903" y="3873910"/>
            <a:ext cx="184731" cy="369332"/>
          </a:xfrm>
          <a:prstGeom prst="rect">
            <a:avLst/>
          </a:prstGeom>
          <a:noFill/>
        </p:spPr>
        <p:txBody>
          <a:bodyPr wrap="square" rtlCol="0">
            <a:spAutoFit/>
          </a:bodyPr>
          <a:lstStyle/>
          <a:p>
            <a:endParaRPr lang="en-IN" dirty="0"/>
          </a:p>
        </p:txBody>
      </p:sp>
      <p:sp>
        <p:nvSpPr>
          <p:cNvPr id="8" name="TextBox 7">
            <a:extLst>
              <a:ext uri="{FF2B5EF4-FFF2-40B4-BE49-F238E27FC236}">
                <a16:creationId xmlns:a16="http://schemas.microsoft.com/office/drawing/2014/main" id="{12057B0C-1708-2F43-14AE-01DBDD386CEE}"/>
              </a:ext>
            </a:extLst>
          </p:cNvPr>
          <p:cNvSpPr txBox="1"/>
          <p:nvPr/>
        </p:nvSpPr>
        <p:spPr>
          <a:xfrm>
            <a:off x="2561303" y="4026310"/>
            <a:ext cx="4567084" cy="369332"/>
          </a:xfrm>
          <a:prstGeom prst="rect">
            <a:avLst/>
          </a:prstGeom>
          <a:noFill/>
        </p:spPr>
        <p:txBody>
          <a:bodyPr wrap="square" rtlCol="0">
            <a:spAutoFit/>
          </a:bodyPr>
          <a:lstStyle/>
          <a:p>
            <a:endParaRPr lang="en-IN" dirty="0"/>
          </a:p>
        </p:txBody>
      </p:sp>
      <p:sp>
        <p:nvSpPr>
          <p:cNvPr id="9" name="TextBox 8">
            <a:extLst>
              <a:ext uri="{FF2B5EF4-FFF2-40B4-BE49-F238E27FC236}">
                <a16:creationId xmlns:a16="http://schemas.microsoft.com/office/drawing/2014/main" id="{ED3D8964-33E1-02F6-E954-7078B8DB23A2}"/>
              </a:ext>
            </a:extLst>
          </p:cNvPr>
          <p:cNvSpPr txBox="1"/>
          <p:nvPr/>
        </p:nvSpPr>
        <p:spPr>
          <a:xfrm>
            <a:off x="2561303" y="4026310"/>
            <a:ext cx="184731" cy="369332"/>
          </a:xfrm>
          <a:prstGeom prst="rect">
            <a:avLst/>
          </a:prstGeom>
          <a:noFill/>
        </p:spPr>
        <p:txBody>
          <a:bodyPr wrap="square" rtlCol="0">
            <a:spAutoFit/>
          </a:bodyPr>
          <a:lstStyle/>
          <a:p>
            <a:endParaRPr lang="en-IN" dirty="0"/>
          </a:p>
        </p:txBody>
      </p:sp>
      <p:sp>
        <p:nvSpPr>
          <p:cNvPr id="10" name="TextBox 9">
            <a:extLst>
              <a:ext uri="{FF2B5EF4-FFF2-40B4-BE49-F238E27FC236}">
                <a16:creationId xmlns:a16="http://schemas.microsoft.com/office/drawing/2014/main" id="{9062CB7B-AE18-F1B5-3011-65EB32E40CB4}"/>
              </a:ext>
            </a:extLst>
          </p:cNvPr>
          <p:cNvSpPr txBox="1"/>
          <p:nvPr/>
        </p:nvSpPr>
        <p:spPr>
          <a:xfrm>
            <a:off x="2713703" y="4178710"/>
            <a:ext cx="184731" cy="369332"/>
          </a:xfrm>
          <a:prstGeom prst="rect">
            <a:avLst/>
          </a:prstGeom>
          <a:noFill/>
        </p:spPr>
        <p:txBody>
          <a:bodyPr wrap="square" rtlCol="0">
            <a:spAutoFit/>
          </a:bodyPr>
          <a:lstStyle/>
          <a:p>
            <a:endParaRPr lang="en-IN" dirty="0"/>
          </a:p>
        </p:txBody>
      </p:sp>
      <p:sp>
        <p:nvSpPr>
          <p:cNvPr id="11" name="TextBox 10">
            <a:extLst>
              <a:ext uri="{FF2B5EF4-FFF2-40B4-BE49-F238E27FC236}">
                <a16:creationId xmlns:a16="http://schemas.microsoft.com/office/drawing/2014/main" id="{C8EBF747-6963-B15D-3195-F990E0E40BF5}"/>
              </a:ext>
            </a:extLst>
          </p:cNvPr>
          <p:cNvSpPr txBox="1"/>
          <p:nvPr/>
        </p:nvSpPr>
        <p:spPr>
          <a:xfrm>
            <a:off x="2866103" y="4331110"/>
            <a:ext cx="184731" cy="369332"/>
          </a:xfrm>
          <a:prstGeom prst="rect">
            <a:avLst/>
          </a:prstGeom>
          <a:noFill/>
        </p:spPr>
        <p:txBody>
          <a:bodyPr wrap="square" rtlCol="0">
            <a:spAutoFit/>
          </a:bodyPr>
          <a:lstStyle/>
          <a:p>
            <a:endParaRPr lang="en-IN" dirty="0"/>
          </a:p>
        </p:txBody>
      </p:sp>
      <p:sp>
        <p:nvSpPr>
          <p:cNvPr id="12" name="Rectangle 4">
            <a:extLst>
              <a:ext uri="{FF2B5EF4-FFF2-40B4-BE49-F238E27FC236}">
                <a16:creationId xmlns:a16="http://schemas.microsoft.com/office/drawing/2014/main" id="{F3F6F93D-A7D6-9624-5C47-9D992F2A3101}"/>
              </a:ext>
            </a:extLst>
          </p:cNvPr>
          <p:cNvSpPr>
            <a:spLocks noChangeArrowheads="1"/>
          </p:cNvSpPr>
          <p:nvPr/>
        </p:nvSpPr>
        <p:spPr bwMode="auto">
          <a:xfrm>
            <a:off x="1092438" y="2793716"/>
            <a:ext cx="638007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Wage Structure</a:t>
            </a:r>
            <a:r>
              <a:rPr kumimoji="0" lang="en-US" altLang="en-US" sz="1800" b="0" i="0" u="none" strike="noStrike" cap="none" normalizeH="0" baseline="0" dirty="0">
                <a:ln>
                  <a:noFill/>
                </a:ln>
                <a:solidFill>
                  <a:schemeClr val="tx1"/>
                </a:solidFill>
                <a:effectLst/>
                <a:latin typeface="Arial" panose="020B0604020202020204" pitchFamily="34" charset="0"/>
              </a:rPr>
              <a:t> is the framework that outlines how employees are compensated, including basic pay, allowances, incentives, and benefits, based on job roles, skills, and industry standards, ensuring fairness and alignment with organizational goals.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1602283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B65A9-1ACB-EE49-7672-A927F8F3463B}"/>
              </a:ext>
            </a:extLst>
          </p:cNvPr>
          <p:cNvSpPr>
            <a:spLocks noGrp="1"/>
          </p:cNvSpPr>
          <p:nvPr>
            <p:ph type="title"/>
          </p:nvPr>
        </p:nvSpPr>
        <p:spPr>
          <a:xfrm>
            <a:off x="4815068" y="167463"/>
            <a:ext cx="7222603" cy="1314096"/>
          </a:xfrm>
        </p:spPr>
        <p:txBody>
          <a:bodyPr/>
          <a:lstStyle/>
          <a:p>
            <a:r>
              <a:rPr lang="en-IN" dirty="0"/>
              <a:t>Factors Influencing Wage Structure</a:t>
            </a:r>
            <a:endParaRPr lang="en-US" dirty="0"/>
          </a:p>
        </p:txBody>
      </p:sp>
      <p:pic>
        <p:nvPicPr>
          <p:cNvPr id="9" name="Content Placeholder 8" descr="Person alone in an office">
            <a:extLst>
              <a:ext uri="{FF2B5EF4-FFF2-40B4-BE49-F238E27FC236}">
                <a16:creationId xmlns:a16="http://schemas.microsoft.com/office/drawing/2014/main" id="{2C6BF86C-38BB-3B7E-9F36-9166C538BD1D}"/>
              </a:ext>
            </a:extLst>
          </p:cNvPr>
          <p:cNvPicPr>
            <a:picLocks noGrp="1" noChangeAspect="1"/>
          </p:cNvPicPr>
          <p:nvPr>
            <p:ph sz="quarter" idx="16"/>
          </p:nvPr>
        </p:nvPicPr>
        <p:blipFill>
          <a:blip r:embed="rId3" cstate="screen">
            <a:extLst>
              <a:ext uri="{28A0092B-C50C-407E-A947-70E740481C1C}">
                <a14:useLocalDpi xmlns:a14="http://schemas.microsoft.com/office/drawing/2010/main"/>
              </a:ext>
            </a:extLst>
          </a:blip>
          <a:stretch/>
        </p:blipFill>
        <p:spPr>
          <a:xfrm>
            <a:off x="0" y="1038"/>
            <a:ext cx="4621161" cy="6855923"/>
          </a:xfrm>
        </p:spPr>
      </p:pic>
      <p:sp>
        <p:nvSpPr>
          <p:cNvPr id="5" name="Rectangle 1">
            <a:extLst>
              <a:ext uri="{FF2B5EF4-FFF2-40B4-BE49-F238E27FC236}">
                <a16:creationId xmlns:a16="http://schemas.microsoft.com/office/drawing/2014/main" id="{9BEAF93D-9CE2-7A10-C7D0-DE36DCF4B77C}"/>
              </a:ext>
            </a:extLst>
          </p:cNvPr>
          <p:cNvSpPr>
            <a:spLocks noGrp="1" noChangeArrowheads="1"/>
          </p:cNvSpPr>
          <p:nvPr>
            <p:ph sz="quarter" idx="15"/>
          </p:nvPr>
        </p:nvSpPr>
        <p:spPr bwMode="auto">
          <a:xfrm>
            <a:off x="4954588" y="1553545"/>
            <a:ext cx="6978911"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sng" strike="noStrike" cap="none" normalizeH="0" baseline="0" dirty="0">
                <a:ln>
                  <a:noFill/>
                </a:ln>
                <a:solidFill>
                  <a:schemeClr val="tx1"/>
                </a:solidFill>
                <a:effectLst/>
                <a:latin typeface="Arial" panose="020B0604020202020204" pitchFamily="34" charset="0"/>
              </a:rPr>
              <a:t>Internal Factors</a:t>
            </a:r>
            <a:endParaRPr kumimoji="0" lang="en-US" altLang="en-US" sz="1800" b="0" i="0" u="sng"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Job Evaluation:</a:t>
            </a:r>
            <a:r>
              <a:rPr kumimoji="0" lang="en-US" altLang="en-US" sz="1800" b="0" i="0" u="none" strike="noStrike" cap="none" normalizeH="0" baseline="0" dirty="0">
                <a:ln>
                  <a:noFill/>
                </a:ln>
                <a:solidFill>
                  <a:schemeClr val="tx1"/>
                </a:solidFill>
                <a:effectLst/>
                <a:latin typeface="Arial" panose="020B0604020202020204" pitchFamily="34" charset="0"/>
              </a:rPr>
              <a:t> Assessment of job roles to determine their value.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Skill and Experience Levels:</a:t>
            </a:r>
            <a:r>
              <a:rPr kumimoji="0" lang="en-US" altLang="en-US" sz="1800" b="0" i="0" u="none" strike="noStrike" cap="none" normalizeH="0" baseline="0" dirty="0">
                <a:ln>
                  <a:noFill/>
                </a:ln>
                <a:solidFill>
                  <a:schemeClr val="tx1"/>
                </a:solidFill>
                <a:effectLst/>
                <a:latin typeface="Arial" panose="020B0604020202020204" pitchFamily="34" charset="0"/>
              </a:rPr>
              <a:t> Compensation based on employee expertise.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Organizational Policies:</a:t>
            </a:r>
            <a:r>
              <a:rPr kumimoji="0" lang="en-US" altLang="en-US" sz="1800" b="0" i="0" u="none" strike="noStrike" cap="none" normalizeH="0" baseline="0" dirty="0">
                <a:ln>
                  <a:noFill/>
                </a:ln>
                <a:solidFill>
                  <a:schemeClr val="tx1"/>
                </a:solidFill>
                <a:effectLst/>
                <a:latin typeface="Arial" panose="020B0604020202020204" pitchFamily="34" charset="0"/>
              </a:rPr>
              <a:t> Company standards and compensation strategies.</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sng" strike="noStrike" cap="none" normalizeH="0" baseline="0" dirty="0">
                <a:ln>
                  <a:noFill/>
                </a:ln>
                <a:solidFill>
                  <a:schemeClr val="tx1"/>
                </a:solidFill>
                <a:effectLst/>
                <a:latin typeface="Arial" panose="020B0604020202020204" pitchFamily="34" charset="0"/>
              </a:rPr>
              <a:t>External Factors</a:t>
            </a:r>
            <a:endParaRPr kumimoji="0" lang="en-US" altLang="en-US" sz="1800" b="0" i="0" u="sng"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Industry Standards:</a:t>
            </a:r>
            <a:r>
              <a:rPr kumimoji="0" lang="en-US" altLang="en-US" sz="1800" b="0" i="0" u="none" strike="noStrike" cap="none" normalizeH="0" baseline="0" dirty="0">
                <a:ln>
                  <a:noFill/>
                </a:ln>
                <a:solidFill>
                  <a:schemeClr val="tx1"/>
                </a:solidFill>
                <a:effectLst/>
                <a:latin typeface="Arial" panose="020B0604020202020204" pitchFamily="34" charset="0"/>
              </a:rPr>
              <a:t> Wages based on market norms within the industry.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Labor Market Conditions:</a:t>
            </a:r>
            <a:r>
              <a:rPr kumimoji="0" lang="en-US" altLang="en-US" sz="1800" b="0" i="0" u="none" strike="noStrike" cap="none" normalizeH="0" baseline="0" dirty="0">
                <a:ln>
                  <a:noFill/>
                </a:ln>
                <a:solidFill>
                  <a:schemeClr val="tx1"/>
                </a:solidFill>
                <a:effectLst/>
                <a:latin typeface="Arial" panose="020B0604020202020204" pitchFamily="34" charset="0"/>
              </a:rPr>
              <a:t> Supply and demand for specific skills.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Government Regulations:</a:t>
            </a:r>
            <a:r>
              <a:rPr kumimoji="0" lang="en-US" altLang="en-US" sz="1800" b="0" i="0" u="none" strike="noStrike" cap="none" normalizeH="0" baseline="0" dirty="0">
                <a:ln>
                  <a:noFill/>
                </a:ln>
                <a:solidFill>
                  <a:schemeClr val="tx1"/>
                </a:solidFill>
                <a:effectLst/>
                <a:latin typeface="Arial" panose="020B0604020202020204" pitchFamily="34" charset="0"/>
              </a:rPr>
              <a:t> Legal requirements like minimum wage laws.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01088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91CC7-9CF2-71F0-1AD4-791EA9CBAD97}"/>
              </a:ext>
            </a:extLst>
          </p:cNvPr>
          <p:cNvSpPr>
            <a:spLocks noGrp="1"/>
          </p:cNvSpPr>
          <p:nvPr>
            <p:ph sz="quarter" idx="18"/>
          </p:nvPr>
        </p:nvSpPr>
        <p:spPr/>
        <p:txBody>
          <a:bodyPr>
            <a:normAutofit/>
          </a:bodyPr>
          <a:lstStyle/>
          <a:p>
            <a:endParaRPr lang="en-US" dirty="0"/>
          </a:p>
          <a:p>
            <a:endParaRPr lang="en-US" dirty="0"/>
          </a:p>
        </p:txBody>
      </p:sp>
      <p:sp>
        <p:nvSpPr>
          <p:cNvPr id="6" name="Title 5">
            <a:extLst>
              <a:ext uri="{FF2B5EF4-FFF2-40B4-BE49-F238E27FC236}">
                <a16:creationId xmlns:a16="http://schemas.microsoft.com/office/drawing/2014/main" id="{7CF2B655-87CB-3E54-1BD6-9161D7FA1F39}"/>
              </a:ext>
            </a:extLst>
          </p:cNvPr>
          <p:cNvSpPr>
            <a:spLocks noGrp="1"/>
          </p:cNvSpPr>
          <p:nvPr>
            <p:ph type="title"/>
          </p:nvPr>
        </p:nvSpPr>
        <p:spPr/>
        <p:txBody>
          <a:bodyPr/>
          <a:lstStyle/>
          <a:p>
            <a:r>
              <a:rPr lang="en-IN" dirty="0"/>
              <a:t>Components of Wage Structure</a:t>
            </a:r>
          </a:p>
        </p:txBody>
      </p:sp>
      <p:sp>
        <p:nvSpPr>
          <p:cNvPr id="7" name="Rectangle 2">
            <a:extLst>
              <a:ext uri="{FF2B5EF4-FFF2-40B4-BE49-F238E27FC236}">
                <a16:creationId xmlns:a16="http://schemas.microsoft.com/office/drawing/2014/main" id="{E8C073D7-3D7D-60D5-CB02-E4F727E2CA89}"/>
              </a:ext>
            </a:extLst>
          </p:cNvPr>
          <p:cNvSpPr>
            <a:spLocks noChangeArrowheads="1"/>
          </p:cNvSpPr>
          <p:nvPr/>
        </p:nvSpPr>
        <p:spPr bwMode="auto">
          <a:xfrm>
            <a:off x="1189704" y="2353505"/>
            <a:ext cx="7389587"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Basic Wage</a:t>
            </a:r>
            <a:r>
              <a:rPr kumimoji="0" lang="en-US" altLang="en-US" sz="1800" b="0" i="0" u="none" strike="noStrike" cap="none" normalizeH="0" baseline="0" dirty="0">
                <a:ln>
                  <a:noFill/>
                </a:ln>
                <a:solidFill>
                  <a:schemeClr val="tx1"/>
                </a:solidFill>
                <a:effectLst/>
                <a:latin typeface="Arial" panose="020B0604020202020204" pitchFamily="34" charset="0"/>
              </a:rPr>
              <a:t>: Fixed pay based on job role and skill.</a:t>
            </a:r>
          </a:p>
          <a:p>
            <a:pPr marL="0" marR="0" lvl="0" indent="0" algn="l" defTabSz="914400" rtl="0" eaLnBrk="0" fontAlgn="base" latinLnBrk="0" hangingPunct="0">
              <a:lnSpc>
                <a:spcPct val="100000"/>
              </a:lnSpc>
              <a:spcBef>
                <a:spcPct val="0"/>
              </a:spcBef>
              <a:spcAft>
                <a:spcPct val="0"/>
              </a:spcAft>
              <a:buClrTx/>
              <a:buSzTx/>
              <a:tabLst/>
            </a:pPr>
            <a:r>
              <a:rPr kumimoji="0" lang="en-US" altLang="en-US" sz="1800" b="1" i="0" u="none" strike="noStrike" cap="none" normalizeH="0" baseline="0" dirty="0">
                <a:ln>
                  <a:noFill/>
                </a:ln>
                <a:solidFill>
                  <a:schemeClr val="tx1"/>
                </a:solidFill>
                <a:effectLst/>
                <a:latin typeface="Arial" panose="020B0604020202020204" pitchFamily="34" charset="0"/>
              </a:rPr>
              <a:t>                   </a:t>
            </a:r>
            <a:r>
              <a:rPr lang="en-US" altLang="en-US" dirty="0">
                <a:latin typeface="Arial" panose="020B0604020202020204" pitchFamily="34" charset="0"/>
              </a:rPr>
              <a:t>[</a:t>
            </a:r>
            <a:r>
              <a:rPr kumimoji="0" lang="en-US" altLang="en-US" sz="1800" i="0" u="none" strike="noStrike" cap="none" normalizeH="0" baseline="0" dirty="0">
                <a:ln>
                  <a:noFill/>
                </a:ln>
                <a:solidFill>
                  <a:schemeClr val="tx1"/>
                </a:solidFill>
                <a:effectLst/>
                <a:latin typeface="Arial" panose="020B0604020202020204" pitchFamily="34" charset="0"/>
              </a:rPr>
              <a:t>Formula: </a:t>
            </a:r>
            <a:r>
              <a:rPr kumimoji="0" lang="en-US" altLang="en-US" sz="1800" b="0" i="0" u="none" strike="noStrike" cap="none" normalizeH="0" baseline="0" dirty="0">
                <a:ln>
                  <a:noFill/>
                </a:ln>
                <a:solidFill>
                  <a:schemeClr val="tx1"/>
                </a:solidFill>
                <a:effectLst/>
                <a:latin typeface="Arial" panose="020B0604020202020204" pitchFamily="34" charset="0"/>
              </a:rPr>
              <a:t>Basic Wage = % of Gross Pay (varies by policy)</a:t>
            </a:r>
            <a:r>
              <a:rPr lang="en-US" altLang="en-US" dirty="0">
                <a:latin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Allowances</a:t>
            </a:r>
            <a:r>
              <a:rPr kumimoji="0" lang="en-US" altLang="en-US" sz="1800" b="0" i="0" u="none" strike="noStrike" cap="none" normalizeH="0" baseline="0" dirty="0">
                <a:ln>
                  <a:noFill/>
                </a:ln>
                <a:solidFill>
                  <a:schemeClr val="tx1"/>
                </a:solidFill>
                <a:effectLst/>
                <a:latin typeface="Arial" panose="020B0604020202020204" pitchFamily="34" charset="0"/>
              </a:rPr>
              <a:t>: Additional payments like HRA, DA, TA etc.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21F3FB0B-171C-D616-D2AC-99BD3DD3B92C}"/>
              </a:ext>
            </a:extLst>
          </p:cNvPr>
          <p:cNvSpPr>
            <a:spLocks noChangeArrowheads="1"/>
          </p:cNvSpPr>
          <p:nvPr/>
        </p:nvSpPr>
        <p:spPr bwMode="auto">
          <a:xfrm>
            <a:off x="1362537" y="3361935"/>
            <a:ext cx="1035937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altLang="en-US" sz="1800" b="1" i="0" u="none" strike="noStrike" cap="none" normalizeH="0" baseline="0" dirty="0">
                <a:ln>
                  <a:noFill/>
                </a:ln>
                <a:solidFill>
                  <a:schemeClr val="tx1"/>
                </a:solidFill>
                <a:effectLst/>
                <a:latin typeface="Arial" panose="020B0604020202020204" pitchFamily="34" charset="0"/>
              </a:rPr>
              <a:t>House Rent Allowance (HRA):</a:t>
            </a:r>
            <a:r>
              <a:rPr kumimoji="0" lang="en-US" altLang="en-US" sz="1800" b="0" i="0" u="none" strike="noStrike" cap="none" normalizeH="0" baseline="0" dirty="0">
                <a:ln>
                  <a:noFill/>
                </a:ln>
                <a:solidFill>
                  <a:schemeClr val="tx1"/>
                </a:solidFill>
                <a:effectLst/>
                <a:latin typeface="Arial" panose="020B0604020202020204" pitchFamily="34" charset="0"/>
              </a:rPr>
              <a:t> A payment to employees to cover housing costs, usually a percentage of basic salary.</a:t>
            </a:r>
          </a:p>
          <a:p>
            <a:pPr marL="457200" marR="0" lvl="1" indent="0" algn="just" defTabSz="914400" rtl="0" eaLnBrk="0" fontAlgn="base" latinLnBrk="0" hangingPunct="0">
              <a:lnSpc>
                <a:spcPct val="100000"/>
              </a:lnSpc>
              <a:spcBef>
                <a:spcPct val="0"/>
              </a:spcBef>
              <a:spcAft>
                <a:spcPct val="0"/>
              </a:spcAft>
              <a:buClrTx/>
              <a:buSzTx/>
              <a:tabLst/>
            </a:pPr>
            <a:r>
              <a:rPr kumimoji="0" lang="en-US" altLang="en-US" sz="1800" i="0" u="none" strike="noStrike" cap="none" normalizeH="0" baseline="0" dirty="0">
                <a:ln>
                  <a:noFill/>
                </a:ln>
                <a:solidFill>
                  <a:schemeClr val="tx1"/>
                </a:solidFill>
                <a:effectLst/>
                <a:latin typeface="Arial" panose="020B0604020202020204" pitchFamily="34" charset="0"/>
              </a:rPr>
              <a:t>Formula: </a:t>
            </a:r>
            <a:r>
              <a:rPr kumimoji="0" lang="en-US" altLang="en-US" sz="1800" b="0" i="0" u="none" strike="noStrike" cap="none" normalizeH="0" baseline="0" dirty="0">
                <a:ln>
                  <a:noFill/>
                </a:ln>
                <a:solidFill>
                  <a:schemeClr val="tx1"/>
                </a:solidFill>
                <a:effectLst/>
                <a:latin typeface="Arial" panose="020B0604020202020204" pitchFamily="34" charset="0"/>
              </a:rPr>
              <a:t>HRA = Basic Salary × 10% to 40% (depends on location) </a:t>
            </a:r>
          </a:p>
          <a:p>
            <a:pPr marL="457200" marR="0" lvl="1" indent="0" algn="just"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b="1" i="0" u="none" strike="noStrike" cap="none" normalizeH="0" baseline="0" dirty="0">
                <a:ln>
                  <a:noFill/>
                </a:ln>
                <a:solidFill>
                  <a:schemeClr val="tx1"/>
                </a:solidFill>
                <a:effectLst/>
                <a:latin typeface="Arial" panose="020B0604020202020204" pitchFamily="34" charset="0"/>
              </a:rPr>
              <a:t>Dearness Allowance (DA):</a:t>
            </a:r>
            <a:r>
              <a:rPr kumimoji="0" lang="en-US" altLang="en-US" sz="1800" b="0" i="0" u="none" strike="noStrike" cap="none" normalizeH="0" baseline="0" dirty="0">
                <a:ln>
                  <a:noFill/>
                </a:ln>
                <a:solidFill>
                  <a:schemeClr val="tx1"/>
                </a:solidFill>
                <a:effectLst/>
                <a:latin typeface="Arial" panose="020B0604020202020204" pitchFamily="34" charset="0"/>
              </a:rPr>
              <a:t> An allowance given to employees to offset inflation and rising living costs.</a:t>
            </a:r>
          </a:p>
          <a:p>
            <a:pPr marL="457200" marR="0" lvl="1" indent="0" algn="just" defTabSz="914400" rtl="0" eaLnBrk="0" fontAlgn="base" latinLnBrk="0" hangingPunct="0">
              <a:lnSpc>
                <a:spcPct val="100000"/>
              </a:lnSpc>
              <a:spcBef>
                <a:spcPct val="0"/>
              </a:spcBef>
              <a:spcAft>
                <a:spcPct val="0"/>
              </a:spcAft>
              <a:buClrTx/>
              <a:buSzTx/>
              <a:tabLst/>
            </a:pPr>
            <a:r>
              <a:rPr kumimoji="0" lang="en-US" altLang="en-US" sz="1800" i="0" u="none" strike="noStrike" cap="none" normalizeH="0" baseline="0" dirty="0">
                <a:ln>
                  <a:noFill/>
                </a:ln>
                <a:solidFill>
                  <a:schemeClr val="tx1"/>
                </a:solidFill>
                <a:effectLst/>
                <a:latin typeface="Arial" panose="020B0604020202020204" pitchFamily="34" charset="0"/>
              </a:rPr>
              <a:t>Formula: </a:t>
            </a:r>
            <a:r>
              <a:rPr kumimoji="0" lang="en-US" altLang="en-US" sz="1800" b="0" i="0" u="none" strike="noStrike" cap="none" normalizeH="0" baseline="0" dirty="0">
                <a:ln>
                  <a:noFill/>
                </a:ln>
                <a:solidFill>
                  <a:schemeClr val="tx1"/>
                </a:solidFill>
                <a:effectLst/>
                <a:latin typeface="Arial" panose="020B0604020202020204" pitchFamily="34" charset="0"/>
              </a:rPr>
              <a:t>DA = Basic Salary × DA Percentage (varies based on government policy)</a:t>
            </a:r>
          </a:p>
          <a:p>
            <a:pPr marL="457200" marR="0" lvl="1" indent="0" algn="just"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b="1" i="0" u="none" strike="noStrike" cap="none" normalizeH="0" baseline="0" dirty="0">
                <a:ln>
                  <a:noFill/>
                </a:ln>
                <a:solidFill>
                  <a:schemeClr val="tx1"/>
                </a:solidFill>
                <a:effectLst/>
                <a:latin typeface="Arial" panose="020B0604020202020204" pitchFamily="34" charset="0"/>
              </a:rPr>
              <a:t>Travel Allowance (TA):</a:t>
            </a:r>
            <a:r>
              <a:rPr kumimoji="0" lang="en-US" altLang="en-US" sz="1800" b="0" i="0" u="none" strike="noStrike" cap="none" normalizeH="0" baseline="0" dirty="0">
                <a:ln>
                  <a:noFill/>
                </a:ln>
                <a:solidFill>
                  <a:schemeClr val="tx1"/>
                </a:solidFill>
                <a:effectLst/>
                <a:latin typeface="Arial" panose="020B0604020202020204" pitchFamily="34" charset="0"/>
              </a:rPr>
              <a:t> Compensation for travel expenses incurred by employees while on duty.</a:t>
            </a:r>
          </a:p>
          <a:p>
            <a:pPr marL="457200" marR="0" lvl="1" indent="0" algn="just" defTabSz="914400" rtl="0" eaLnBrk="0" fontAlgn="base" latinLnBrk="0" hangingPunct="0">
              <a:lnSpc>
                <a:spcPct val="100000"/>
              </a:lnSpc>
              <a:spcBef>
                <a:spcPct val="0"/>
              </a:spcBef>
              <a:spcAft>
                <a:spcPct val="0"/>
              </a:spcAft>
              <a:buClrTx/>
              <a:buSzTx/>
              <a:tabLst/>
            </a:pPr>
            <a:r>
              <a:rPr kumimoji="0" lang="en-US" altLang="en-US" sz="1800" i="0" u="none" strike="noStrike" cap="none" normalizeH="0" baseline="0" dirty="0">
                <a:ln>
                  <a:noFill/>
                </a:ln>
                <a:solidFill>
                  <a:schemeClr val="tx1"/>
                </a:solidFill>
                <a:effectLst/>
                <a:latin typeface="Arial" panose="020B0604020202020204" pitchFamily="34" charset="0"/>
              </a:rPr>
              <a:t>Formula: </a:t>
            </a:r>
            <a:r>
              <a:rPr kumimoji="0" lang="en-US" altLang="en-US" sz="1800" b="0" i="0" u="none" strike="noStrike" cap="none" normalizeH="0" baseline="0" dirty="0">
                <a:ln>
                  <a:noFill/>
                </a:ln>
                <a:solidFill>
                  <a:schemeClr val="tx1"/>
                </a:solidFill>
                <a:effectLst/>
                <a:latin typeface="Arial" panose="020B0604020202020204" pitchFamily="34" charset="0"/>
              </a:rPr>
              <a:t>TA = Fixed amount or per km rate based on distance traveled.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25637236"/>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D67E2A-B944-0DFC-D788-94E248709518}"/>
              </a:ext>
            </a:extLst>
          </p:cNvPr>
          <p:cNvSpPr>
            <a:spLocks noGrp="1"/>
          </p:cNvSpPr>
          <p:nvPr>
            <p:ph sz="quarter" idx="18"/>
          </p:nvPr>
        </p:nvSpPr>
        <p:spPr>
          <a:xfrm>
            <a:off x="1581893" y="2118853"/>
            <a:ext cx="9469566" cy="3780502"/>
          </a:xfrm>
        </p:spPr>
        <p:txBody>
          <a:bodyPr>
            <a:normAutofit fontScale="25000" lnSpcReduction="20000"/>
          </a:bodyPr>
          <a:lstStyle/>
          <a:p>
            <a:pPr marL="0" marR="0" lvl="0" indent="0" algn="l" defTabSz="914400" rtl="0" eaLnBrk="0" fontAlgn="base" latinLnBrk="0" hangingPunct="0">
              <a:lnSpc>
                <a:spcPct val="170000"/>
              </a:lnSpc>
              <a:spcBef>
                <a:spcPct val="0"/>
              </a:spcBef>
              <a:spcAft>
                <a:spcPct val="0"/>
              </a:spcAft>
              <a:buClrTx/>
              <a:buSzTx/>
              <a:buFontTx/>
              <a:buChar char="•"/>
              <a:tabLst/>
            </a:pPr>
            <a:r>
              <a:rPr kumimoji="0" lang="en-US" altLang="en-US" sz="6200" b="1" i="0" u="none" strike="noStrike" cap="none" normalizeH="0" baseline="0" dirty="0">
                <a:ln>
                  <a:noFill/>
                </a:ln>
                <a:solidFill>
                  <a:schemeClr val="tx1"/>
                </a:solidFill>
                <a:effectLst/>
                <a:latin typeface="Arial" panose="020B0604020202020204" pitchFamily="34" charset="0"/>
              </a:rPr>
              <a:t>Provident Fund</a:t>
            </a:r>
            <a:r>
              <a:rPr kumimoji="0" lang="en-US" altLang="en-US" sz="6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lang="en-US" sz="7200" dirty="0">
                <a:solidFill>
                  <a:schemeClr val="tx1"/>
                </a:solidFill>
                <a:latin typeface="Arial" panose="020B0604020202020204" pitchFamily="34" charset="0"/>
                <a:cs typeface="Arial" panose="020B0604020202020204" pitchFamily="34" charset="0"/>
              </a:rPr>
              <a:t>scheme where both employee and employer contribute a percentage of the salary for retirement benefits</a:t>
            </a:r>
            <a:endParaRPr kumimoji="0" lang="en-US" altLang="en-US" sz="72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70000"/>
              </a:lnSpc>
              <a:spcBef>
                <a:spcPct val="0"/>
              </a:spcBef>
              <a:spcAft>
                <a:spcPct val="0"/>
              </a:spcAft>
              <a:buClrTx/>
              <a:buSzTx/>
              <a:tabLst/>
            </a:pPr>
            <a:r>
              <a:rPr kumimoji="0" lang="en-US" altLang="en-US" sz="7200" b="0" i="0" u="none" strike="noStrike" cap="none" normalizeH="0" baseline="0" dirty="0">
                <a:ln>
                  <a:noFill/>
                </a:ln>
                <a:solidFill>
                  <a:schemeClr val="tx1"/>
                </a:solidFill>
                <a:effectLst/>
                <a:latin typeface="Arial" panose="020B0604020202020204" pitchFamily="34" charset="0"/>
              </a:rPr>
              <a:t>[</a:t>
            </a:r>
            <a:r>
              <a:rPr kumimoji="0" lang="en-US" altLang="en-US" sz="7200" i="0" u="none" strike="noStrike" cap="none" normalizeH="0" baseline="0" dirty="0">
                <a:ln>
                  <a:noFill/>
                </a:ln>
                <a:solidFill>
                  <a:schemeClr val="tx1"/>
                </a:solidFill>
                <a:effectLst/>
                <a:latin typeface="Arial" panose="020B0604020202020204" pitchFamily="34" charset="0"/>
              </a:rPr>
              <a:t>Provident Fund = Basic Wage × 12%]</a:t>
            </a:r>
            <a:endParaRPr kumimoji="0" lang="en-US" altLang="en-US" sz="7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70000"/>
              </a:lnSpc>
              <a:spcBef>
                <a:spcPct val="0"/>
              </a:spcBef>
              <a:spcAft>
                <a:spcPct val="0"/>
              </a:spcAft>
              <a:buClrTx/>
              <a:buSzTx/>
              <a:tabLst/>
            </a:pPr>
            <a:r>
              <a:rPr kumimoji="0" lang="en-US" altLang="en-US" sz="7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70000"/>
              </a:lnSpc>
              <a:spcBef>
                <a:spcPct val="0"/>
              </a:spcBef>
              <a:spcAft>
                <a:spcPct val="0"/>
              </a:spcAft>
              <a:buClrTx/>
              <a:buSzTx/>
              <a:tabLst/>
            </a:pPr>
            <a:endParaRPr kumimoji="0" lang="en-US" altLang="en-US" sz="6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70000"/>
              </a:lnSpc>
              <a:spcBef>
                <a:spcPct val="0"/>
              </a:spcBef>
              <a:spcAft>
                <a:spcPct val="0"/>
              </a:spcAft>
              <a:buClrTx/>
              <a:buSzTx/>
              <a:buFontTx/>
              <a:buChar char="•"/>
              <a:tabLst/>
            </a:pPr>
            <a:r>
              <a:rPr kumimoji="0" lang="en-US" altLang="en-US" sz="6200" b="1" i="0" u="none" strike="noStrike" cap="none" normalizeH="0" baseline="0" dirty="0">
                <a:ln>
                  <a:noFill/>
                </a:ln>
                <a:solidFill>
                  <a:schemeClr val="tx1"/>
                </a:solidFill>
                <a:effectLst/>
                <a:latin typeface="Arial" panose="020B0604020202020204" pitchFamily="34" charset="0"/>
              </a:rPr>
              <a:t>Gross Pay</a:t>
            </a:r>
            <a:r>
              <a:rPr kumimoji="0" lang="en-US" altLang="en-US" sz="6200" b="0" i="0" u="none" strike="noStrike" cap="none" normalizeH="0" baseline="0" dirty="0">
                <a:ln>
                  <a:noFill/>
                </a:ln>
                <a:solidFill>
                  <a:schemeClr val="tx1"/>
                </a:solidFill>
                <a:effectLst/>
                <a:latin typeface="Arial" panose="020B0604020202020204" pitchFamily="34" charset="0"/>
              </a:rPr>
              <a:t>: </a:t>
            </a:r>
            <a:r>
              <a:rPr kumimoji="0" lang="en-US" altLang="en-US" sz="7200" b="0" i="0" u="none" strike="noStrike" cap="none" normalizeH="0" baseline="0" dirty="0">
                <a:ln>
                  <a:noFill/>
                </a:ln>
                <a:solidFill>
                  <a:schemeClr val="tx1"/>
                </a:solidFill>
                <a:effectLst/>
                <a:latin typeface="Arial" panose="020B0604020202020204" pitchFamily="34" charset="0"/>
              </a:rPr>
              <a:t>Total earnings before deductions.</a:t>
            </a:r>
          </a:p>
          <a:p>
            <a:pPr marL="0" marR="0" lvl="0" indent="0" algn="l" defTabSz="914400" rtl="0" eaLnBrk="0" fontAlgn="base" latinLnBrk="0" hangingPunct="0">
              <a:lnSpc>
                <a:spcPct val="170000"/>
              </a:lnSpc>
              <a:spcBef>
                <a:spcPct val="0"/>
              </a:spcBef>
              <a:spcAft>
                <a:spcPct val="0"/>
              </a:spcAft>
              <a:buClrTx/>
              <a:buSzTx/>
              <a:tabLst/>
            </a:pPr>
            <a:r>
              <a:rPr kumimoji="0" lang="en-US" altLang="en-US" sz="6200" b="1" i="0" u="none" strike="noStrike" cap="none" normalizeH="0" baseline="0" dirty="0">
                <a:ln>
                  <a:noFill/>
                </a:ln>
                <a:solidFill>
                  <a:schemeClr val="tx1"/>
                </a:solidFill>
                <a:effectLst/>
                <a:latin typeface="Arial" panose="020B0604020202020204" pitchFamily="34" charset="0"/>
              </a:rPr>
              <a:t> Formula:</a:t>
            </a:r>
            <a:r>
              <a:rPr kumimoji="0" lang="en-US" altLang="en-US" sz="6200" b="0" i="0" u="none" strike="noStrike" cap="none" normalizeH="0" baseline="0" dirty="0">
                <a:ln>
                  <a:noFill/>
                </a:ln>
                <a:solidFill>
                  <a:schemeClr val="tx1"/>
                </a:solidFill>
                <a:effectLst/>
                <a:latin typeface="Arial" panose="020B0604020202020204" pitchFamily="34" charset="0"/>
              </a:rPr>
              <a:t> </a:t>
            </a:r>
            <a:r>
              <a:rPr kumimoji="0" lang="en-US" altLang="en-US" sz="7200" b="0" i="0" u="none" strike="noStrike" cap="none" normalizeH="0" baseline="0" dirty="0">
                <a:ln>
                  <a:noFill/>
                </a:ln>
                <a:solidFill>
                  <a:schemeClr val="tx1"/>
                </a:solidFill>
                <a:effectLst/>
                <a:latin typeface="Arial" panose="020B0604020202020204" pitchFamily="34" charset="0"/>
              </a:rPr>
              <a:t>Gross Pay = Basic + Allowances + Incentives</a:t>
            </a:r>
          </a:p>
          <a:p>
            <a:pPr marL="0" marR="0" lvl="0" indent="0" algn="l" defTabSz="914400" rtl="0" eaLnBrk="0" fontAlgn="base" latinLnBrk="0" hangingPunct="0">
              <a:lnSpc>
                <a:spcPct val="170000"/>
              </a:lnSpc>
              <a:spcBef>
                <a:spcPct val="0"/>
              </a:spcBef>
              <a:spcAft>
                <a:spcPct val="0"/>
              </a:spcAft>
              <a:buClrTx/>
              <a:buSzTx/>
              <a:tabLst/>
            </a:pPr>
            <a:endParaRPr lang="en-US" altLang="en-US" sz="6200" dirty="0">
              <a:solidFill>
                <a:schemeClr val="tx1"/>
              </a:solidFill>
              <a:latin typeface="Arial" panose="020B0604020202020204" pitchFamily="34" charset="0"/>
            </a:endParaRPr>
          </a:p>
          <a:p>
            <a:pPr marL="0" marR="0" lvl="0" indent="0" algn="l" defTabSz="914400" rtl="0" eaLnBrk="0" fontAlgn="base" latinLnBrk="0" hangingPunct="0">
              <a:lnSpc>
                <a:spcPct val="170000"/>
              </a:lnSpc>
              <a:spcBef>
                <a:spcPct val="0"/>
              </a:spcBef>
              <a:spcAft>
                <a:spcPct val="0"/>
              </a:spcAft>
              <a:buClrTx/>
              <a:buSzTx/>
              <a:tabLst/>
            </a:pPr>
            <a:endParaRPr kumimoji="0" lang="en-US" altLang="en-US" sz="6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70000"/>
              </a:lnSpc>
              <a:spcBef>
                <a:spcPct val="0"/>
              </a:spcBef>
              <a:spcAft>
                <a:spcPct val="0"/>
              </a:spcAft>
              <a:buClrTx/>
              <a:buSzTx/>
              <a:buFontTx/>
              <a:buChar char="•"/>
              <a:tabLst/>
            </a:pPr>
            <a:r>
              <a:rPr kumimoji="0" lang="en-US" altLang="en-US" sz="6200" b="1" i="0" u="none" strike="noStrike" cap="none" normalizeH="0" baseline="0" dirty="0">
                <a:ln>
                  <a:noFill/>
                </a:ln>
                <a:solidFill>
                  <a:schemeClr val="tx1"/>
                </a:solidFill>
                <a:effectLst/>
                <a:latin typeface="Arial" panose="020B0604020202020204" pitchFamily="34" charset="0"/>
              </a:rPr>
              <a:t>Net Pay</a:t>
            </a:r>
            <a:r>
              <a:rPr kumimoji="0" lang="en-US" altLang="en-US" sz="6200" b="0" i="0" u="none" strike="noStrike" cap="none" normalizeH="0" baseline="0" dirty="0">
                <a:ln>
                  <a:noFill/>
                </a:ln>
                <a:solidFill>
                  <a:schemeClr val="tx1"/>
                </a:solidFill>
                <a:effectLst/>
                <a:latin typeface="Arial" panose="020B0604020202020204" pitchFamily="34" charset="0"/>
              </a:rPr>
              <a:t>: </a:t>
            </a:r>
            <a:r>
              <a:rPr kumimoji="0" lang="en-US" altLang="en-US" sz="7200" b="0" i="0" u="none" strike="noStrike" cap="none" normalizeH="0" baseline="0" dirty="0">
                <a:ln>
                  <a:noFill/>
                </a:ln>
                <a:solidFill>
                  <a:schemeClr val="tx1"/>
                </a:solidFill>
                <a:effectLst/>
                <a:latin typeface="Arial" panose="020B0604020202020204" pitchFamily="34" charset="0"/>
              </a:rPr>
              <a:t>Take-home salary after deductions.</a:t>
            </a:r>
          </a:p>
          <a:p>
            <a:pPr marL="0" marR="0" lvl="0" indent="0" algn="l" defTabSz="914400" rtl="0" eaLnBrk="0" fontAlgn="base" latinLnBrk="0" hangingPunct="0">
              <a:lnSpc>
                <a:spcPct val="170000"/>
              </a:lnSpc>
              <a:spcBef>
                <a:spcPct val="0"/>
              </a:spcBef>
              <a:spcAft>
                <a:spcPct val="0"/>
              </a:spcAft>
              <a:buClrTx/>
              <a:buSzTx/>
              <a:tabLst/>
            </a:pPr>
            <a:r>
              <a:rPr kumimoji="0" lang="en-US" altLang="en-US" sz="6200" b="1" i="0" u="none" strike="noStrike" cap="none" normalizeH="0" baseline="0" dirty="0">
                <a:ln>
                  <a:noFill/>
                </a:ln>
                <a:solidFill>
                  <a:schemeClr val="tx1"/>
                </a:solidFill>
                <a:effectLst/>
                <a:latin typeface="Arial" panose="020B0604020202020204" pitchFamily="34" charset="0"/>
              </a:rPr>
              <a:t> Formula:</a:t>
            </a:r>
            <a:r>
              <a:rPr kumimoji="0" lang="en-US" altLang="en-US" sz="6200" b="0" i="0" u="none" strike="noStrike" cap="none" normalizeH="0" baseline="0" dirty="0">
                <a:ln>
                  <a:noFill/>
                </a:ln>
                <a:solidFill>
                  <a:schemeClr val="tx1"/>
                </a:solidFill>
                <a:effectLst/>
                <a:latin typeface="Arial" panose="020B0604020202020204" pitchFamily="34" charset="0"/>
              </a:rPr>
              <a:t> </a:t>
            </a:r>
            <a:r>
              <a:rPr kumimoji="0" lang="en-US" altLang="en-US" sz="7200" b="0" i="0" u="none" strike="noStrike" cap="none" normalizeH="0" baseline="0" dirty="0">
                <a:ln>
                  <a:noFill/>
                </a:ln>
                <a:solidFill>
                  <a:schemeClr val="tx1"/>
                </a:solidFill>
                <a:effectLst/>
                <a:latin typeface="Arial" panose="020B0604020202020204" pitchFamily="34" charset="0"/>
              </a:rPr>
              <a:t>Net Pay = Gross Pay − Deductions (e.g. Taxes, PF)</a:t>
            </a:r>
          </a:p>
          <a:p>
            <a:endParaRPr lang="en-IN" dirty="0"/>
          </a:p>
        </p:txBody>
      </p:sp>
    </p:spTree>
    <p:extLst>
      <p:ext uri="{BB962C8B-B14F-4D97-AF65-F5344CB8AC3E}">
        <p14:creationId xmlns:p14="http://schemas.microsoft.com/office/powerpoint/2010/main" val="1298979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30E0F-10C6-298A-C347-E831FFF4ECB8}"/>
              </a:ext>
            </a:extLst>
          </p:cNvPr>
          <p:cNvSpPr>
            <a:spLocks noGrp="1"/>
          </p:cNvSpPr>
          <p:nvPr>
            <p:ph type="title"/>
          </p:nvPr>
        </p:nvSpPr>
        <p:spPr/>
        <p:txBody>
          <a:bodyPr/>
          <a:lstStyle/>
          <a:p>
            <a:r>
              <a:rPr lang="en-IN" dirty="0"/>
              <a:t>Challenges in Wage Structure</a:t>
            </a:r>
            <a:endParaRPr lang="en-US" dirty="0"/>
          </a:p>
        </p:txBody>
      </p:sp>
      <p:sp>
        <p:nvSpPr>
          <p:cNvPr id="3" name="Content Placeholder 2">
            <a:extLst>
              <a:ext uri="{FF2B5EF4-FFF2-40B4-BE49-F238E27FC236}">
                <a16:creationId xmlns:a16="http://schemas.microsoft.com/office/drawing/2014/main" id="{41191CC7-9CF2-71F0-1AD4-791EA9CBAD97}"/>
              </a:ext>
            </a:extLst>
          </p:cNvPr>
          <p:cNvSpPr>
            <a:spLocks noGrp="1"/>
          </p:cNvSpPr>
          <p:nvPr>
            <p:ph sz="quarter" idx="14"/>
          </p:nvPr>
        </p:nvSpPr>
        <p:spPr>
          <a:xfrm>
            <a:off x="255395" y="1761849"/>
            <a:ext cx="11689678" cy="4160520"/>
          </a:xfrm>
        </p:spPr>
        <p:txBody>
          <a:bodyPr>
            <a:normAutofit/>
          </a:bodyPr>
          <a:lstStyle/>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altLang="en-US" sz="2000" b="1" i="0" u="none" strike="noStrike" cap="none" normalizeH="0" baseline="0" dirty="0">
                <a:ln>
                  <a:noFill/>
                </a:ln>
                <a:solidFill>
                  <a:schemeClr val="tx1"/>
                </a:solidFill>
                <a:effectLst/>
                <a:latin typeface="Arial" panose="020B0604020202020204" pitchFamily="34" charset="0"/>
              </a:rPr>
              <a:t>Wage Disparity:</a:t>
            </a:r>
            <a:r>
              <a:rPr kumimoji="0" lang="en-US" altLang="en-US" sz="2000" b="0" i="0" u="none" strike="noStrike" cap="none" normalizeH="0" baseline="0" dirty="0">
                <a:ln>
                  <a:noFill/>
                </a:ln>
                <a:solidFill>
                  <a:schemeClr val="tx1"/>
                </a:solidFill>
                <a:effectLst/>
                <a:latin typeface="Arial" panose="020B0604020202020204" pitchFamily="34" charset="0"/>
              </a:rPr>
              <a:t> Inequity in pay across different roles or employees.</a:t>
            </a:r>
          </a:p>
          <a:p>
            <a:pPr marL="0" marR="0" lvl="0" indent="0" algn="just" defTabSz="914400" rtl="0" eaLnBrk="0" fontAlgn="base" latinLnBrk="0" hangingPunct="0">
              <a:lnSpc>
                <a:spcPct val="100000"/>
              </a:lnSpc>
              <a:spcBef>
                <a:spcPct val="0"/>
              </a:spcBef>
              <a:spcAft>
                <a:spcPct val="0"/>
              </a:spcAft>
              <a:buClrTx/>
              <a:buSzTx/>
              <a:buFontTx/>
              <a:buAutoNum type="arabicPeriod"/>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r>
              <a:rPr kumimoji="0" lang="en-US" altLang="en-US" sz="2000" b="1" i="0" u="none" strike="noStrike" cap="none" normalizeH="0" baseline="0" dirty="0">
                <a:ln>
                  <a:noFill/>
                </a:ln>
                <a:solidFill>
                  <a:schemeClr val="tx1"/>
                </a:solidFill>
                <a:effectLst/>
                <a:latin typeface="Arial" panose="020B0604020202020204" pitchFamily="34" charset="0"/>
              </a:rPr>
              <a:t>Cost of Living Adjustments:</a:t>
            </a:r>
            <a:r>
              <a:rPr kumimoji="0" lang="en-US" altLang="en-US" sz="2000" b="0" i="0" u="none" strike="noStrike" cap="none" normalizeH="0" baseline="0" dirty="0">
                <a:ln>
                  <a:noFill/>
                </a:ln>
                <a:solidFill>
                  <a:schemeClr val="tx1"/>
                </a:solidFill>
                <a:effectLst/>
                <a:latin typeface="Arial" panose="020B0604020202020204" pitchFamily="34" charset="0"/>
              </a:rPr>
              <a:t> Difficulty in aligning wages with rising inflation.</a:t>
            </a: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3"/>
              <a:tabLst/>
            </a:pPr>
            <a:r>
              <a:rPr kumimoji="0" lang="en-US" altLang="en-US" sz="2000" b="1" i="0" u="none" strike="noStrike" cap="none" normalizeH="0" baseline="0" dirty="0">
                <a:ln>
                  <a:noFill/>
                </a:ln>
                <a:solidFill>
                  <a:schemeClr val="tx1"/>
                </a:solidFill>
                <a:effectLst/>
                <a:latin typeface="Arial" panose="020B0604020202020204" pitchFamily="34" charset="0"/>
              </a:rPr>
              <a:t>Compliance Issues:</a:t>
            </a:r>
            <a:r>
              <a:rPr kumimoji="0" lang="en-US" altLang="en-US" sz="2000" b="0" i="0" u="none" strike="noStrike" cap="none" normalizeH="0" baseline="0" dirty="0">
                <a:ln>
                  <a:noFill/>
                </a:ln>
                <a:solidFill>
                  <a:schemeClr val="tx1"/>
                </a:solidFill>
                <a:effectLst/>
                <a:latin typeface="Arial" panose="020B0604020202020204" pitchFamily="34" charset="0"/>
              </a:rPr>
              <a:t> Ensuring adherence to legal wage standards and regulations. </a:t>
            </a:r>
          </a:p>
          <a:p>
            <a:pPr marL="0" marR="0" lvl="0" indent="0" algn="just" defTabSz="914400" rtl="0" eaLnBrk="0" fontAlgn="base" latinLnBrk="0" hangingPunct="0">
              <a:lnSpc>
                <a:spcPct val="100000"/>
              </a:lnSpc>
              <a:spcBef>
                <a:spcPct val="0"/>
              </a:spcBef>
              <a:spcAft>
                <a:spcPct val="0"/>
              </a:spcAft>
              <a:buClrTx/>
              <a:buSzTx/>
              <a:buFontTx/>
              <a:buAutoNum type="arabicPeriod" startAt="3"/>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4"/>
              <a:tabLst/>
            </a:pPr>
            <a:r>
              <a:rPr kumimoji="0" lang="en-US" altLang="en-US" sz="2000" b="1" i="0" u="none" strike="noStrike" cap="none" normalizeH="0" baseline="0" dirty="0">
                <a:ln>
                  <a:noFill/>
                </a:ln>
                <a:solidFill>
                  <a:schemeClr val="tx1"/>
                </a:solidFill>
                <a:effectLst/>
                <a:latin typeface="Arial" panose="020B0604020202020204" pitchFamily="34" charset="0"/>
              </a:rPr>
              <a:t>Retention of Talent:</a:t>
            </a:r>
            <a:r>
              <a:rPr kumimoji="0" lang="en-US" altLang="en-US" sz="2000" b="0" i="0" u="none" strike="noStrike" cap="none" normalizeH="0" baseline="0" dirty="0">
                <a:ln>
                  <a:noFill/>
                </a:ln>
                <a:solidFill>
                  <a:schemeClr val="tx1"/>
                </a:solidFill>
                <a:effectLst/>
                <a:latin typeface="Arial" panose="020B0604020202020204" pitchFamily="34" charset="0"/>
              </a:rPr>
              <a:t> Balancing competitive wages to attract and retain skilled       workers.</a:t>
            </a:r>
          </a:p>
          <a:p>
            <a:pPr marL="0" marR="0" lvl="0" indent="0" algn="just" defTabSz="914400" rtl="0" eaLnBrk="0" fontAlgn="base" latinLnBrk="0" hangingPunct="0">
              <a:lnSpc>
                <a:spcPct val="100000"/>
              </a:lnSpc>
              <a:spcBef>
                <a:spcPct val="0"/>
              </a:spcBef>
              <a:spcAft>
                <a:spcPct val="0"/>
              </a:spcAft>
              <a:buClrTx/>
              <a:buSzTx/>
              <a:buFontTx/>
              <a:buAutoNum type="arabicPeriod" startAt="4"/>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startAt="5"/>
              <a:tabLst/>
            </a:pPr>
            <a:r>
              <a:rPr kumimoji="0" lang="en-US" altLang="en-US" sz="2000" b="1" i="0" u="none" strike="noStrike" cap="none" normalizeH="0" baseline="0" dirty="0">
                <a:ln>
                  <a:noFill/>
                </a:ln>
                <a:solidFill>
                  <a:schemeClr val="tx1"/>
                </a:solidFill>
                <a:effectLst/>
                <a:latin typeface="Arial" panose="020B0604020202020204" pitchFamily="34" charset="0"/>
              </a:rPr>
              <a:t>Budget Constraints:</a:t>
            </a:r>
            <a:r>
              <a:rPr kumimoji="0" lang="en-US" altLang="en-US" sz="2000" b="0" i="0" u="none" strike="noStrike" cap="none" normalizeH="0" baseline="0" dirty="0">
                <a:ln>
                  <a:noFill/>
                </a:ln>
                <a:solidFill>
                  <a:schemeClr val="tx1"/>
                </a:solidFill>
                <a:effectLst/>
                <a:latin typeface="Arial" panose="020B0604020202020204" pitchFamily="34" charset="0"/>
              </a:rPr>
              <a:t> Managing wage expenses while maintaining profitability.</a:t>
            </a:r>
          </a:p>
          <a:p>
            <a:endParaRPr lang="en-US" dirty="0"/>
          </a:p>
        </p:txBody>
      </p:sp>
      <p:sp>
        <p:nvSpPr>
          <p:cNvPr id="7" name="Content Placeholder 6">
            <a:extLst>
              <a:ext uri="{FF2B5EF4-FFF2-40B4-BE49-F238E27FC236}">
                <a16:creationId xmlns:a16="http://schemas.microsoft.com/office/drawing/2014/main" id="{7078F1DC-7EF8-5514-E97B-D47663F284D3}"/>
              </a:ext>
            </a:extLst>
          </p:cNvPr>
          <p:cNvSpPr>
            <a:spLocks noGrp="1"/>
          </p:cNvSpPr>
          <p:nvPr>
            <p:ph sz="quarter" idx="19"/>
          </p:nvPr>
        </p:nvSpPr>
        <p:spPr/>
        <p:txBody>
          <a:bodyPr>
            <a:normAutofit/>
          </a:bodyPr>
          <a:lstStyle/>
          <a:p>
            <a:endParaRPr lang="en-US" dirty="0"/>
          </a:p>
          <a:p>
            <a:endParaRPr lang="en-US" dirty="0"/>
          </a:p>
        </p:txBody>
      </p:sp>
    </p:spTree>
    <p:extLst>
      <p:ext uri="{BB962C8B-B14F-4D97-AF65-F5344CB8AC3E}">
        <p14:creationId xmlns:p14="http://schemas.microsoft.com/office/powerpoint/2010/main" val="415324705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2769-08DE-E62F-163A-27A5442A9FFA}"/>
              </a:ext>
            </a:extLst>
          </p:cNvPr>
          <p:cNvSpPr>
            <a:spLocks noGrp="1"/>
          </p:cNvSpPr>
          <p:nvPr>
            <p:ph type="title"/>
          </p:nvPr>
        </p:nvSpPr>
        <p:spPr>
          <a:xfrm>
            <a:off x="4217143" y="1177992"/>
            <a:ext cx="7042570" cy="1626225"/>
          </a:xfrm>
        </p:spPr>
        <p:txBody>
          <a:bodyPr/>
          <a:lstStyle/>
          <a:p>
            <a:r>
              <a:rPr lang="en-US" dirty="0"/>
              <a:t>What is Wage Analysis?</a:t>
            </a:r>
          </a:p>
        </p:txBody>
      </p:sp>
      <p:sp>
        <p:nvSpPr>
          <p:cNvPr id="4" name="Rectangle 1">
            <a:extLst>
              <a:ext uri="{FF2B5EF4-FFF2-40B4-BE49-F238E27FC236}">
                <a16:creationId xmlns:a16="http://schemas.microsoft.com/office/drawing/2014/main" id="{FEA18C9F-6218-6826-384F-2E240FC85367}"/>
              </a:ext>
            </a:extLst>
          </p:cNvPr>
          <p:cNvSpPr>
            <a:spLocks noGrp="1" noChangeArrowheads="1"/>
          </p:cNvSpPr>
          <p:nvPr>
            <p:ph sz="quarter" idx="16"/>
          </p:nvPr>
        </p:nvSpPr>
        <p:spPr bwMode="auto">
          <a:xfrm>
            <a:off x="4506741" y="415409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6DB20751-E40D-404F-3C4E-0CA671B5B352}"/>
              </a:ext>
            </a:extLst>
          </p:cNvPr>
          <p:cNvSpPr>
            <a:spLocks noChangeArrowheads="1"/>
          </p:cNvSpPr>
          <p:nvPr/>
        </p:nvSpPr>
        <p:spPr bwMode="auto">
          <a:xfrm>
            <a:off x="4316354" y="3323096"/>
            <a:ext cx="6844147"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Wage Analysis</a:t>
            </a:r>
            <a:r>
              <a:rPr kumimoji="0" lang="en-US" altLang="en-US" sz="1800" b="0" i="0" u="none" strike="noStrike" cap="none" normalizeH="0" baseline="0" dirty="0">
                <a:ln>
                  <a:noFill/>
                </a:ln>
                <a:solidFill>
                  <a:schemeClr val="tx1"/>
                </a:solidFill>
                <a:effectLst/>
                <a:latin typeface="Arial" panose="020B0604020202020204" pitchFamily="34" charset="0"/>
              </a:rPr>
              <a:t> is the process of evaluating and comparing employee compensation to ensure fairness, competitiveness, and alignment with industry standards. It involves assessing wage data to identify disparities, improve pay structures, and comply with legal requirements.</a:t>
            </a:r>
          </a:p>
        </p:txBody>
      </p:sp>
    </p:spTree>
    <p:extLst>
      <p:ext uri="{BB962C8B-B14F-4D97-AF65-F5344CB8AC3E}">
        <p14:creationId xmlns:p14="http://schemas.microsoft.com/office/powerpoint/2010/main" val="40650571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4B6A3-5F3E-4909-8ED5-87FE82492264}"/>
              </a:ext>
            </a:extLst>
          </p:cNvPr>
          <p:cNvSpPr>
            <a:spLocks noGrp="1"/>
          </p:cNvSpPr>
          <p:nvPr>
            <p:ph type="ctrTitle"/>
          </p:nvPr>
        </p:nvSpPr>
        <p:spPr>
          <a:xfrm>
            <a:off x="1105274" y="-1699001"/>
            <a:ext cx="11350886" cy="2521961"/>
          </a:xfrm>
        </p:spPr>
        <p:txBody>
          <a:bodyPr vert="horz" lIns="109728" tIns="109728" rIns="109728" bIns="91440" rtlCol="0" anchor="b">
            <a:normAutofit/>
          </a:bodyPr>
          <a:lstStyle/>
          <a:p>
            <a:r>
              <a:rPr lang="en-IN" sz="3200" dirty="0">
                <a:solidFill>
                  <a:schemeClr val="tx1"/>
                </a:solidFill>
              </a:rPr>
              <a:t>Techniques of Wage Analysis</a:t>
            </a:r>
            <a:endParaRPr lang="en-US" sz="3200" dirty="0">
              <a:solidFill>
                <a:schemeClr val="tx1"/>
              </a:solidFill>
            </a:endParaRPr>
          </a:p>
        </p:txBody>
      </p:sp>
      <p:sp>
        <p:nvSpPr>
          <p:cNvPr id="2" name="Text Placeholder 1">
            <a:extLst>
              <a:ext uri="{FF2B5EF4-FFF2-40B4-BE49-F238E27FC236}">
                <a16:creationId xmlns:a16="http://schemas.microsoft.com/office/drawing/2014/main" id="{84F5CF81-1883-9EF9-A40B-19BBEC0DA18C}"/>
              </a:ext>
            </a:extLst>
          </p:cNvPr>
          <p:cNvSpPr>
            <a:spLocks noGrp="1" noChangeArrowheads="1"/>
          </p:cNvSpPr>
          <p:nvPr>
            <p:ph type="body" sz="quarter" idx="10"/>
          </p:nvPr>
        </p:nvSpPr>
        <p:spPr bwMode="auto">
          <a:xfrm>
            <a:off x="1279539" y="1343814"/>
            <a:ext cx="9632922" cy="417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1" i="0" u="none" strike="noStrike" cap="none" normalizeH="0" baseline="0" dirty="0">
                <a:ln>
                  <a:noFill/>
                </a:ln>
                <a:solidFill>
                  <a:schemeClr val="bg2"/>
                </a:solidFill>
                <a:effectLst/>
                <a:latin typeface="Arial" panose="020B0604020202020204" pitchFamily="34" charset="0"/>
              </a:rPr>
              <a:t>Comparative Analysis:</a:t>
            </a:r>
            <a:endParaRPr kumimoji="0" lang="en-US" altLang="en-US" sz="1400" b="0" i="0" u="none" strike="noStrike" cap="none" normalizeH="0" baseline="0" dirty="0">
              <a:ln>
                <a:noFill/>
              </a:ln>
              <a:solidFill>
                <a:schemeClr val="bg2"/>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bg2"/>
                </a:solidFill>
                <a:effectLst/>
                <a:latin typeface="Arial" panose="020B0604020202020204" pitchFamily="34" charset="0"/>
              </a:rPr>
              <a:t>Compares wages across similar roles or industries.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bg2"/>
                </a:solidFill>
                <a:effectLst/>
                <a:latin typeface="Arial" panose="020B0604020202020204" pitchFamily="34" charset="0"/>
              </a:rPr>
              <a:t>Formula:</a:t>
            </a:r>
            <a:r>
              <a:rPr kumimoji="0" lang="en-US" altLang="en-US" sz="1400" b="0" i="0" u="none" strike="noStrike" cap="none" normalizeH="0" baseline="0" dirty="0">
                <a:ln>
                  <a:noFill/>
                </a:ln>
                <a:solidFill>
                  <a:schemeClr val="bg2"/>
                </a:solidFill>
                <a:effectLst/>
                <a:latin typeface="Arial" panose="020B0604020202020204" pitchFamily="34" charset="0"/>
              </a:rPr>
              <a:t> Comparative Wage = (Employee’s Wage / Industry Average Wage) × 100 </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bg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400" b="1" i="0" u="none" strike="noStrike" cap="none" normalizeH="0" baseline="0" dirty="0">
                <a:ln>
                  <a:noFill/>
                </a:ln>
                <a:solidFill>
                  <a:schemeClr val="bg2"/>
                </a:solidFill>
                <a:effectLst/>
                <a:latin typeface="Arial" panose="020B0604020202020204" pitchFamily="34" charset="0"/>
              </a:rPr>
              <a:t>Job Evaluation:</a:t>
            </a:r>
            <a:endParaRPr kumimoji="0" lang="en-US" altLang="en-US" sz="1400" b="0" i="0" u="none" strike="noStrike" cap="none" normalizeH="0" baseline="0" dirty="0">
              <a:ln>
                <a:noFill/>
              </a:ln>
              <a:solidFill>
                <a:schemeClr val="bg2"/>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bg2"/>
                </a:solidFill>
                <a:effectLst/>
                <a:latin typeface="Arial" panose="020B0604020202020204" pitchFamily="34" charset="0"/>
              </a:rPr>
              <a:t>Assesses job roles based on factors like skills, responsibility, and effort.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bg2"/>
                </a:solidFill>
                <a:effectLst/>
                <a:latin typeface="Arial" panose="020B0604020202020204" pitchFamily="34" charset="0"/>
              </a:rPr>
              <a:t>Formula:</a:t>
            </a:r>
            <a:r>
              <a:rPr kumimoji="0" lang="en-US" altLang="en-US" sz="1400" b="0" i="0" u="none" strike="noStrike" cap="none" normalizeH="0" baseline="0" dirty="0">
                <a:ln>
                  <a:noFill/>
                </a:ln>
                <a:solidFill>
                  <a:schemeClr val="bg2"/>
                </a:solidFill>
                <a:effectLst/>
                <a:latin typeface="Arial" panose="020B0604020202020204" pitchFamily="34" charset="0"/>
              </a:rPr>
              <a:t> Job Value = (Points for Skills + Points for Responsibility + Points for Effort) × Weight</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bg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400" b="1" i="0" u="none" strike="noStrike" cap="none" normalizeH="0" baseline="0" dirty="0">
                <a:ln>
                  <a:noFill/>
                </a:ln>
                <a:solidFill>
                  <a:schemeClr val="bg2"/>
                </a:solidFill>
                <a:effectLst/>
                <a:latin typeface="Arial" panose="020B0604020202020204" pitchFamily="34" charset="0"/>
              </a:rPr>
              <a:t>Wage Surveys:</a:t>
            </a:r>
            <a:endParaRPr kumimoji="0" lang="en-US" altLang="en-US" sz="1400" b="0" i="0" u="none" strike="noStrike" cap="none" normalizeH="0" baseline="0" dirty="0">
              <a:ln>
                <a:noFill/>
              </a:ln>
              <a:solidFill>
                <a:schemeClr val="bg2"/>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bg2"/>
                </a:solidFill>
                <a:effectLst/>
                <a:latin typeface="Arial" panose="020B0604020202020204" pitchFamily="34" charset="0"/>
              </a:rPr>
              <a:t>Collects wage data from similar organizations to benchmark.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bg2"/>
                </a:solidFill>
                <a:effectLst/>
                <a:latin typeface="Arial" panose="020B0604020202020204" pitchFamily="34" charset="0"/>
              </a:rPr>
              <a:t>Formula:</a:t>
            </a:r>
            <a:r>
              <a:rPr kumimoji="0" lang="en-US" altLang="en-US" sz="1400" b="0" i="0" u="none" strike="noStrike" cap="none" normalizeH="0" baseline="0" dirty="0">
                <a:ln>
                  <a:noFill/>
                </a:ln>
                <a:solidFill>
                  <a:schemeClr val="bg2"/>
                </a:solidFill>
                <a:effectLst/>
                <a:latin typeface="Arial" panose="020B0604020202020204" pitchFamily="34" charset="0"/>
              </a:rPr>
              <a:t> Average Industry Wage = (Sum of Wages in Surveyed Companies) / Number of Companies</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bg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400" b="1" i="0" u="none" strike="noStrike" cap="none" normalizeH="0" baseline="0" dirty="0">
                <a:ln>
                  <a:noFill/>
                </a:ln>
                <a:solidFill>
                  <a:schemeClr val="bg2"/>
                </a:solidFill>
                <a:effectLst/>
                <a:latin typeface="Arial" panose="020B0604020202020204" pitchFamily="34" charset="0"/>
              </a:rPr>
              <a:t>Cost Analysis:</a:t>
            </a:r>
            <a:endParaRPr kumimoji="0" lang="en-US" altLang="en-US" sz="1400" b="0" i="0" u="none" strike="noStrike" cap="none" normalizeH="0" baseline="0" dirty="0">
              <a:ln>
                <a:noFill/>
              </a:ln>
              <a:solidFill>
                <a:schemeClr val="bg2"/>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bg2"/>
                </a:solidFill>
                <a:effectLst/>
                <a:latin typeface="Arial" panose="020B0604020202020204" pitchFamily="34" charset="0"/>
              </a:rPr>
              <a:t>Assesses the impact of wage structures on organizational costs.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bg2"/>
                </a:solidFill>
                <a:effectLst/>
                <a:latin typeface="Arial" panose="020B0604020202020204" pitchFamily="34" charset="0"/>
              </a:rPr>
              <a:t>Formula:</a:t>
            </a:r>
            <a:r>
              <a:rPr kumimoji="0" lang="en-US" altLang="en-US" sz="1400" b="0" i="0" u="none" strike="noStrike" cap="none" normalizeH="0" baseline="0" dirty="0">
                <a:ln>
                  <a:noFill/>
                </a:ln>
                <a:solidFill>
                  <a:schemeClr val="bg2"/>
                </a:solidFill>
                <a:effectLst/>
                <a:latin typeface="Arial" panose="020B0604020202020204" pitchFamily="34" charset="0"/>
              </a:rPr>
              <a:t> Total Wage Cost = (Total Number of Employees) × (Average Wage per Employee)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11549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FF477C-132F-44F8-8C56-EBFF95FAF97B}">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6F36CB81-A037-44A8-88EB-C0C0F17FD4B1}">
  <ds:schemaRefs>
    <ds:schemaRef ds:uri="http://schemas.microsoft.com/sharepoint/v3/contenttype/forms"/>
  </ds:schemaRefs>
</ds:datastoreItem>
</file>

<file path=customXml/itemProps3.xml><?xml version="1.0" encoding="utf-8"?>
<ds:datastoreItem xmlns:ds="http://schemas.openxmlformats.org/officeDocument/2006/customXml" ds:itemID="{2C1AA24C-4CA6-40FF-8947-DA1F6F4745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ShojiVTI</Template>
  <TotalTime>151</TotalTime>
  <Words>1170</Words>
  <Application>Microsoft Office PowerPoint</Application>
  <PresentationFormat>Widescreen</PresentationFormat>
  <Paragraphs>151</Paragraphs>
  <Slides>14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Meiryo</vt:lpstr>
      <vt:lpstr>Arial</vt:lpstr>
      <vt:lpstr>Arial Black</vt:lpstr>
      <vt:lpstr>Calibri</vt:lpstr>
      <vt:lpstr>Corbel</vt:lpstr>
      <vt:lpstr>Wingdings</vt:lpstr>
      <vt:lpstr>ShojiVTI</vt:lpstr>
      <vt:lpstr>Wage Structure and Wage Analysis  </vt:lpstr>
      <vt:lpstr>CONTENTS</vt:lpstr>
      <vt:lpstr>What is Wage Structure?</vt:lpstr>
      <vt:lpstr>Factors Influencing Wage Structure</vt:lpstr>
      <vt:lpstr>Components of Wage Structure</vt:lpstr>
      <vt:lpstr>PowerPoint Presentation</vt:lpstr>
      <vt:lpstr>Challenges in Wage Structure</vt:lpstr>
      <vt:lpstr>What is Wage Analysis?</vt:lpstr>
      <vt:lpstr>Techniques of Wage Analysis</vt:lpstr>
      <vt:lpstr>Challenges in Wage Structure and Analysis</vt:lpstr>
      <vt:lpstr>PowerPoint Presentation</vt:lpstr>
      <vt:lpstr>PowerPoint Presentation</vt:lpstr>
      <vt:lpstr> 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Presentation</dc:title>
  <cp:lastModifiedBy>OWNER</cp:lastModifiedBy>
  <cp:revision>18</cp:revision>
  <dcterms:created xsi:type="dcterms:W3CDTF">2024-02-14T18:58:31Z</dcterms:created>
  <dcterms:modified xsi:type="dcterms:W3CDTF">2025-01-20T16:26:10Z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