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17"/>
  </p:notesMasterIdLst>
  <p:handoutMasterIdLst>
    <p:handoutMasterId r:id="rId18"/>
  </p:handoutMasterIdLst>
  <p:sldIdLst>
    <p:sldId id="256" r:id="rId5"/>
    <p:sldId id="257" r:id="rId6"/>
    <p:sldId id="286" r:id="rId7"/>
    <p:sldId id="290" r:id="rId8"/>
    <p:sldId id="289" r:id="rId9"/>
    <p:sldId id="294" r:id="rId10"/>
    <p:sldId id="291" r:id="rId11"/>
    <p:sldId id="292" r:id="rId12"/>
    <p:sldId id="288" r:id="rId13"/>
    <p:sldId id="300" r:id="rId14"/>
    <p:sldId id="297" r:id="rId15"/>
    <p:sldId id="29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95646" autoAdjust="0"/>
  </p:normalViewPr>
  <p:slideViewPr>
    <p:cSldViewPr snapToGrid="0">
      <p:cViewPr varScale="1">
        <p:scale>
          <a:sx n="56" d="100"/>
          <a:sy n="56" d="100"/>
        </p:scale>
        <p:origin x="1152" y="24"/>
      </p:cViewPr>
      <p:guideLst/>
    </p:cSldViewPr>
  </p:slideViewPr>
  <p:outlineViewPr>
    <p:cViewPr>
      <p:scale>
        <a:sx n="33" d="100"/>
        <a:sy n="33" d="100"/>
      </p:scale>
      <p:origin x="0" y="-5760"/>
    </p:cViewPr>
  </p:outlineViewPr>
  <p:notesTextViewPr>
    <p:cViewPr>
      <p:scale>
        <a:sx n="1" d="1"/>
        <a:sy n="1" d="1"/>
      </p:scale>
      <p:origin x="0" y="0"/>
    </p:cViewPr>
  </p:notesTextViewPr>
  <p:sorterViewPr>
    <p:cViewPr varScale="1">
      <p:scale>
        <a:sx n="100" d="100"/>
        <a:sy n="100" d="100"/>
      </p:scale>
      <p:origin x="0" y="-7325"/>
    </p:cViewPr>
  </p:sorterViewPr>
  <p:notesViewPr>
    <p:cSldViewPr snapToGrid="0">
      <p:cViewPr varScale="1">
        <p:scale>
          <a:sx n="58" d="100"/>
          <a:sy n="58" d="100"/>
        </p:scale>
        <p:origin x="2371"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B8B65A-D69F-C26C-B67E-036EF77BF1F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52B9064-AE57-427F-E5AF-71DE7D52FE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8190EA-5EEC-4300-B6AE-D9734C6C648E}" type="datetimeFigureOut">
              <a:rPr lang="en-US" smtClean="0"/>
              <a:t>1/20/2025</a:t>
            </a:fld>
            <a:endParaRPr lang="en-US" dirty="0"/>
          </a:p>
        </p:txBody>
      </p:sp>
      <p:sp>
        <p:nvSpPr>
          <p:cNvPr id="4" name="Footer Placeholder 3">
            <a:extLst>
              <a:ext uri="{FF2B5EF4-FFF2-40B4-BE49-F238E27FC236}">
                <a16:creationId xmlns:a16="http://schemas.microsoft.com/office/drawing/2014/main" id="{8186157A-CEB9-B0FC-3A49-BE950AEAD6F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0819CA0-A57D-42D7-A625-56C22D0FA7C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FF3A6F-DEFA-45E0-9496-BEE7C2C6F3D0}" type="slidenum">
              <a:rPr lang="en-US" smtClean="0"/>
              <a:t>‹#›</a:t>
            </a:fld>
            <a:endParaRPr lang="en-US" dirty="0"/>
          </a:p>
        </p:txBody>
      </p:sp>
    </p:spTree>
    <p:extLst>
      <p:ext uri="{BB962C8B-B14F-4D97-AF65-F5344CB8AC3E}">
        <p14:creationId xmlns:p14="http://schemas.microsoft.com/office/powerpoint/2010/main" val="1406002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87ADD9-2083-264C-A652-8D52D02F7E72}" type="datetimeFigureOut">
              <a:rPr lang="en-US" smtClean="0"/>
              <a:t>1/20/2025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DC217-DF71-1A49-B3EA-559F1F43B0FF}" type="slidenum">
              <a:rPr lang="en-US" smtClean="0"/>
              <a:t>‹#›</a:t>
            </a:fld>
            <a:endParaRPr lang="en-US" dirty="0"/>
          </a:p>
        </p:txBody>
      </p:sp>
    </p:spTree>
    <p:extLst>
      <p:ext uri="{BB962C8B-B14F-4D97-AF65-F5344CB8AC3E}">
        <p14:creationId xmlns:p14="http://schemas.microsoft.com/office/powerpoint/2010/main" val="284642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a:t>
            </a:fld>
            <a:endParaRPr lang="en-US" dirty="0"/>
          </a:p>
        </p:txBody>
      </p:sp>
    </p:spTree>
    <p:extLst>
      <p:ext uri="{BB962C8B-B14F-4D97-AF65-F5344CB8AC3E}">
        <p14:creationId xmlns:p14="http://schemas.microsoft.com/office/powerpoint/2010/main" val="2169385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11</a:t>
            </a:fld>
            <a:endParaRPr lang="en-US" dirty="0"/>
          </a:p>
        </p:txBody>
      </p:sp>
    </p:spTree>
    <p:extLst>
      <p:ext uri="{BB962C8B-B14F-4D97-AF65-F5344CB8AC3E}">
        <p14:creationId xmlns:p14="http://schemas.microsoft.com/office/powerpoint/2010/main" val="1425159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12</a:t>
            </a:fld>
            <a:endParaRPr lang="en-US" dirty="0"/>
          </a:p>
        </p:txBody>
      </p:sp>
    </p:spTree>
    <p:extLst>
      <p:ext uri="{BB962C8B-B14F-4D97-AF65-F5344CB8AC3E}">
        <p14:creationId xmlns:p14="http://schemas.microsoft.com/office/powerpoint/2010/main" val="399008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2</a:t>
            </a:fld>
            <a:endParaRPr lang="en-US" dirty="0"/>
          </a:p>
        </p:txBody>
      </p:sp>
    </p:spTree>
    <p:extLst>
      <p:ext uri="{BB962C8B-B14F-4D97-AF65-F5344CB8AC3E}">
        <p14:creationId xmlns:p14="http://schemas.microsoft.com/office/powerpoint/2010/main" val="2915247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3</a:t>
            </a:fld>
            <a:endParaRPr lang="en-US" dirty="0"/>
          </a:p>
        </p:txBody>
      </p:sp>
    </p:spTree>
    <p:extLst>
      <p:ext uri="{BB962C8B-B14F-4D97-AF65-F5344CB8AC3E}">
        <p14:creationId xmlns:p14="http://schemas.microsoft.com/office/powerpoint/2010/main" val="1938948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4</a:t>
            </a:fld>
            <a:endParaRPr lang="en-US" dirty="0"/>
          </a:p>
        </p:txBody>
      </p:sp>
    </p:spTree>
    <p:extLst>
      <p:ext uri="{BB962C8B-B14F-4D97-AF65-F5344CB8AC3E}">
        <p14:creationId xmlns:p14="http://schemas.microsoft.com/office/powerpoint/2010/main" val="1639086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5</a:t>
            </a:fld>
            <a:endParaRPr lang="en-US" dirty="0"/>
          </a:p>
        </p:txBody>
      </p:sp>
    </p:spTree>
    <p:extLst>
      <p:ext uri="{BB962C8B-B14F-4D97-AF65-F5344CB8AC3E}">
        <p14:creationId xmlns:p14="http://schemas.microsoft.com/office/powerpoint/2010/main" val="4194793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6</a:t>
            </a:fld>
            <a:endParaRPr lang="en-US" dirty="0"/>
          </a:p>
        </p:txBody>
      </p:sp>
    </p:spTree>
    <p:extLst>
      <p:ext uri="{BB962C8B-B14F-4D97-AF65-F5344CB8AC3E}">
        <p14:creationId xmlns:p14="http://schemas.microsoft.com/office/powerpoint/2010/main" val="3319086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7</a:t>
            </a:fld>
            <a:endParaRPr lang="en-US" dirty="0"/>
          </a:p>
        </p:txBody>
      </p:sp>
    </p:spTree>
    <p:extLst>
      <p:ext uri="{BB962C8B-B14F-4D97-AF65-F5344CB8AC3E}">
        <p14:creationId xmlns:p14="http://schemas.microsoft.com/office/powerpoint/2010/main" val="964844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8</a:t>
            </a:fld>
            <a:endParaRPr lang="en-US" dirty="0"/>
          </a:p>
        </p:txBody>
      </p:sp>
    </p:spTree>
    <p:extLst>
      <p:ext uri="{BB962C8B-B14F-4D97-AF65-F5344CB8AC3E}">
        <p14:creationId xmlns:p14="http://schemas.microsoft.com/office/powerpoint/2010/main" val="1616857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9</a:t>
            </a:fld>
            <a:endParaRPr lang="en-US" dirty="0"/>
          </a:p>
        </p:txBody>
      </p:sp>
    </p:spTree>
    <p:extLst>
      <p:ext uri="{BB962C8B-B14F-4D97-AF65-F5344CB8AC3E}">
        <p14:creationId xmlns:p14="http://schemas.microsoft.com/office/powerpoint/2010/main" val="3862743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C79249-FDC0-364D-A734-AE1DE1605D28}"/>
              </a:ext>
              <a:ext uri="{C183D7F6-B498-43B3-948B-1728B52AA6E4}">
                <adec:decorative xmlns:adec="http://schemas.microsoft.com/office/drawing/2017/decorative" val="1"/>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13537B6D-42A5-F449-2691-321A167F7C08}"/>
              </a:ext>
              <a:ext uri="{C183D7F6-B498-43B3-948B-1728B52AA6E4}">
                <adec:decorative xmlns:adec="http://schemas.microsoft.com/office/drawing/2017/decorative" val="1"/>
              </a:ext>
            </a:extLst>
          </p:cNvPr>
          <p:cNvGrpSpPr/>
          <p:nvPr userDrawn="1"/>
        </p:nvGrpSpPr>
        <p:grpSpPr>
          <a:xfrm>
            <a:off x="0" y="-3419"/>
            <a:ext cx="12192000" cy="6861419"/>
            <a:chOff x="0" y="-3419"/>
            <a:chExt cx="12192000" cy="6861419"/>
          </a:xfrm>
        </p:grpSpPr>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8">
              <a:extLst>
                <a:ext uri="{FF2B5EF4-FFF2-40B4-BE49-F238E27FC236}">
                  <a16:creationId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167493" y="232913"/>
            <a:ext cx="7096933" cy="3830130"/>
          </a:xfrm>
        </p:spPr>
        <p:txBody>
          <a:bodyPr anchor="b">
            <a:noAutofit/>
          </a:bodyPr>
          <a:lstStyle>
            <a:lvl1pPr algn="l">
              <a:defRPr sz="6000" b="1">
                <a:latin typeface="+mj-lt"/>
              </a:defRPr>
            </a:lvl1pPr>
          </a:lstStyle>
          <a:p>
            <a:r>
              <a:rPr lang="en-US" dirty="0"/>
              <a:t>Click to add title</a:t>
            </a:r>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and Image 2">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9F46B00-4AE8-52A2-6926-FC2F5DD1FAD4}"/>
              </a:ext>
              <a:ext uri="{C183D7F6-B498-43B3-948B-1728B52AA6E4}">
                <adec:decorative xmlns:adec="http://schemas.microsoft.com/office/drawing/2017/decorative" val="1"/>
              </a:ext>
            </a:extLst>
          </p:cNvPr>
          <p:cNvGrpSpPr/>
          <p:nvPr userDrawn="1"/>
        </p:nvGrpSpPr>
        <p:grpSpPr>
          <a:xfrm>
            <a:off x="-2364" y="0"/>
            <a:ext cx="12194364" cy="6858000"/>
            <a:chOff x="-2364" y="0"/>
            <a:chExt cx="12194364" cy="6858000"/>
          </a:xfrm>
        </p:grpSpPr>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5549489" y="457199"/>
            <a:ext cx="5943599" cy="1920240"/>
          </a:xfrm>
        </p:spPr>
        <p:txBody>
          <a:bodyPr anchor="b">
            <a:noAutofit/>
          </a:bodyPr>
          <a:lstStyle>
            <a:lvl1pPr>
              <a:defRPr sz="4200" b="1">
                <a:latin typeface="+mj-lt"/>
              </a:defRPr>
            </a:lvl1pPr>
          </a:lstStyle>
          <a:p>
            <a:r>
              <a:rPr lang="en-US" dirty="0"/>
              <a:t>Click to add title</a:t>
            </a:r>
          </a:p>
        </p:txBody>
      </p:sp>
      <p:sp>
        <p:nvSpPr>
          <p:cNvPr id="15" name="Content Placeholder 2">
            <a:extLst>
              <a:ext uri="{FF2B5EF4-FFF2-40B4-BE49-F238E27FC236}">
                <a16:creationId xmlns:a16="http://schemas.microsoft.com/office/drawing/2014/main" id="{6BBDFA0C-B372-969D-6C8A-F664A4BF8D41}"/>
              </a:ext>
            </a:extLst>
          </p:cNvPr>
          <p:cNvSpPr>
            <a:spLocks noGrp="1" noChangeAspect="1"/>
          </p:cNvSpPr>
          <p:nvPr>
            <p:ph idx="17" hasCustomPrompt="1"/>
          </p:nvPr>
        </p:nvSpPr>
        <p:spPr>
          <a:xfrm>
            <a:off x="823108" y="640080"/>
            <a:ext cx="4297680" cy="4297680"/>
          </a:xfrm>
          <a:prstGeom prst="ellipse">
            <a:avLst/>
          </a:prstGeom>
          <a:solidFill>
            <a:schemeClr val="accent2"/>
          </a:solidFill>
        </p:spPr>
        <p:txBody>
          <a:bodyPr anchor="ctr" anchorCtr="0">
            <a:noAutofit/>
          </a:bodyPr>
          <a:lstStyle>
            <a:lvl1pPr marL="0" indent="0" algn="ctr">
              <a:buFont typeface="Arial" panose="020B0604020202020204" pitchFamily="34" charset="0"/>
              <a:buNone/>
              <a:defRPr sz="2000">
                <a:latin typeface="+mn-lt"/>
              </a:defRPr>
            </a:lvl1pPr>
            <a:lvl2pPr marL="347663" indent="0" algn="ctr">
              <a:buFont typeface="Arial" panose="020B0604020202020204" pitchFamily="34" charset="0"/>
              <a:buNone/>
              <a:defRPr sz="2000">
                <a:latin typeface="+mn-lt"/>
              </a:defRPr>
            </a:lvl2pPr>
            <a:lvl3pPr marL="685800" indent="0" algn="ctr">
              <a:buFont typeface="Arial" panose="020B0604020202020204" pitchFamily="34" charset="0"/>
              <a:buNone/>
              <a:defRPr sz="2000">
                <a:latin typeface="+mn-lt"/>
              </a:defRPr>
            </a:lvl3pPr>
            <a:lvl4pPr marL="914400" indent="0" algn="ctr">
              <a:buFont typeface="Arial" panose="020B0604020202020204" pitchFamily="34" charset="0"/>
              <a:buNone/>
              <a:defRPr sz="2000">
                <a:latin typeface="+mn-lt"/>
              </a:defRPr>
            </a:lvl4pPr>
            <a:lvl5pPr marL="1143000" indent="0" algn="ctr">
              <a:buFont typeface="Arial" panose="020B0604020202020204" pitchFamily="34" charset="0"/>
              <a:buNone/>
              <a:defRPr sz="20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67114"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
        <p:nvSpPr>
          <p:cNvPr id="3" name="Content Placeholder 2">
            <a:extLst>
              <a:ext uri="{FF2B5EF4-FFF2-40B4-BE49-F238E27FC236}">
                <a16:creationId xmlns:a16="http://schemas.microsoft.com/office/drawing/2014/main" id="{99A8D2CC-EE75-85FA-1577-88C0BEC7B10C}"/>
              </a:ext>
            </a:extLst>
          </p:cNvPr>
          <p:cNvSpPr>
            <a:spLocks noGrp="1"/>
          </p:cNvSpPr>
          <p:nvPr>
            <p:ph idx="15" hasCustomPrompt="1"/>
          </p:nvPr>
        </p:nvSpPr>
        <p:spPr>
          <a:xfrm>
            <a:off x="5549490" y="2706369"/>
            <a:ext cx="5943600" cy="3383279"/>
          </a:xfrm>
        </p:spPr>
        <p:txBody>
          <a:bodyPr>
            <a:normAutofit/>
          </a:bodyPr>
          <a:lstStyle>
            <a:lvl1pPr marL="283464" indent="-283464">
              <a:spcBef>
                <a:spcPts val="1000"/>
              </a:spcBef>
              <a:buFont typeface="Arial" panose="020B0604020202020204" pitchFamily="34" charset="0"/>
              <a:buChar char="•"/>
              <a:defRPr sz="2000">
                <a:solidFill>
                  <a:schemeClr val="tx1"/>
                </a:solidFill>
                <a:latin typeface="+mn-lt"/>
              </a:defRPr>
            </a:lvl1pPr>
            <a:lvl2pPr marL="566928" indent="-283464">
              <a:spcBef>
                <a:spcPts val="1000"/>
              </a:spcBef>
              <a:buFont typeface="Arial" panose="020B0604020202020204" pitchFamily="34" charset="0"/>
              <a:buChar char="•"/>
              <a:defRPr sz="2000">
                <a:solidFill>
                  <a:schemeClr val="tx1"/>
                </a:solidFill>
                <a:latin typeface="+mn-lt"/>
              </a:defRPr>
            </a:lvl2pPr>
            <a:lvl3pPr marL="850392" indent="-283464">
              <a:spcBef>
                <a:spcPts val="1000"/>
              </a:spcBef>
              <a:buFont typeface="Arial" panose="020B0604020202020204" pitchFamily="34" charset="0"/>
              <a:buChar char="•"/>
              <a:defRPr sz="2000">
                <a:solidFill>
                  <a:schemeClr val="tx1"/>
                </a:solidFill>
                <a:latin typeface="+mn-lt"/>
              </a:defRPr>
            </a:lvl3pPr>
            <a:lvl4pPr marL="1133856" indent="-283464">
              <a:spcBef>
                <a:spcPts val="1000"/>
              </a:spcBef>
              <a:buFont typeface="Arial" panose="020B0604020202020204" pitchFamily="34" charset="0"/>
              <a:buChar char="•"/>
              <a:defRPr sz="2000">
                <a:solidFill>
                  <a:schemeClr val="tx1"/>
                </a:solidFill>
                <a:latin typeface="+mn-lt"/>
              </a:defRPr>
            </a:lvl4pPr>
            <a:lvl5pPr marL="1463040" indent="-283464">
              <a:spcBef>
                <a:spcPts val="1000"/>
              </a:spcBef>
              <a:buFont typeface="Arial" panose="020B0604020202020204" pitchFamily="34" charset="0"/>
              <a:buChar char="•"/>
              <a:defRPr sz="2000">
                <a:solidFill>
                  <a:schemeClr val="tx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25656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hart ">
    <p:bg>
      <p:bgPr>
        <a:solidFill>
          <a:schemeClr val="accent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 uri="{C183D7F6-B498-43B3-948B-1728B52AA6E4}">
                <adec:decorative xmlns:adec="http://schemas.microsoft.com/office/drawing/2017/decorative" val="1"/>
              </a:ext>
            </a:extLst>
          </p:cNvPr>
          <p:cNvGrpSpPr/>
          <p:nvPr userDrawn="1"/>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136526"/>
            <a:ext cx="9779183" cy="1570038"/>
          </a:xfrm>
        </p:spPr>
        <p:txBody>
          <a:bodyPr anchor="b">
            <a:noAutofit/>
          </a:bodyPr>
          <a:lstStyle>
            <a:lvl1pPr>
              <a:defRPr sz="4200" b="1">
                <a:latin typeface="+mj-lt"/>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1167493" y="2084832"/>
            <a:ext cx="9779182" cy="336681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190945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8AD52EA-B01E-8D38-D87A-BF7EB5B58A82}"/>
              </a:ext>
              <a:ext uri="{C183D7F6-B498-43B3-948B-1728B52AA6E4}">
                <adec:decorative xmlns:adec="http://schemas.microsoft.com/office/drawing/2017/decorative" val="1"/>
              </a:ext>
            </a:extLst>
          </p:cNvPr>
          <p:cNvGrpSpPr/>
          <p:nvPr userDrawn="1"/>
        </p:nvGrpSpPr>
        <p:grpSpPr>
          <a:xfrm>
            <a:off x="0" y="-1"/>
            <a:ext cx="12192001" cy="6864796"/>
            <a:chOff x="0" y="-1"/>
            <a:chExt cx="12192001" cy="6864796"/>
          </a:xfrm>
        </p:grpSpPr>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167494" y="252549"/>
            <a:ext cx="6220278" cy="3262811"/>
          </a:xfrm>
        </p:spPr>
        <p:txBody>
          <a:bodyPr anchor="b">
            <a:noAutofit/>
          </a:bodyPr>
          <a:lstStyle>
            <a:lvl1pPr algn="l">
              <a:defRPr sz="6000" b="1">
                <a:latin typeface="+mj-lt"/>
              </a:defRPr>
            </a:lvl1pPr>
          </a:lstStyle>
          <a:p>
            <a:r>
              <a:rPr lang="en-US" dirty="0"/>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1167493" y="3685939"/>
            <a:ext cx="6220277" cy="2919512"/>
          </a:xfrm>
        </p:spPr>
        <p:txBody>
          <a:bodyPr anchor="t" anchorCtr="0">
            <a:normAutofit/>
          </a:bodyPr>
          <a:lstStyle>
            <a:lvl1pPr marL="0" indent="0" algn="l">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text</a:t>
            </a:r>
          </a:p>
        </p:txBody>
      </p:sp>
    </p:spTree>
    <p:extLst>
      <p:ext uri="{BB962C8B-B14F-4D97-AF65-F5344CB8AC3E}">
        <p14:creationId xmlns:p14="http://schemas.microsoft.com/office/powerpoint/2010/main" val="2544706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C10D125-AB73-D276-4947-94204736A30D}"/>
              </a:ext>
              <a:ext uri="{C183D7F6-B498-43B3-948B-1728B52AA6E4}">
                <adec:decorative xmlns:adec="http://schemas.microsoft.com/office/drawing/2017/decorative" val="1"/>
              </a:ext>
            </a:extLst>
          </p:cNvPr>
          <p:cNvGrpSpPr/>
          <p:nvPr userDrawn="1"/>
        </p:nvGrpSpPr>
        <p:grpSpPr>
          <a:xfrm>
            <a:off x="1" y="0"/>
            <a:ext cx="12191999" cy="6858000"/>
            <a:chOff x="1" y="0"/>
            <a:chExt cx="12191999" cy="6858000"/>
          </a:xfrm>
        </p:grpSpPr>
        <p:sp>
          <p:nvSpPr>
            <p:cNvPr id="4" name="Freeform 3">
              <a:extLst>
                <a:ext uri="{FF2B5EF4-FFF2-40B4-BE49-F238E27FC236}">
                  <a16:creationId xmlns:a16="http://schemas.microsoft.com/office/drawing/2014/main" id="{6A7F6A3F-E1DD-A246-9A6D-5F9B18BA2588}"/>
                </a:ext>
                <a:ext uri="{C183D7F6-B498-43B3-948B-1728B52AA6E4}">
                  <adec:decorative xmlns:adec="http://schemas.microsoft.com/office/drawing/2017/decorative" val="1"/>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 uri="{C183D7F6-B498-43B3-948B-1728B52AA6E4}">
                  <adec:decorative xmlns:adec="http://schemas.microsoft.com/office/drawing/2017/decorative" val="1"/>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 uri="{C183D7F6-B498-43B3-948B-1728B52AA6E4}">
                  <adec:decorative xmlns:adec="http://schemas.microsoft.com/office/drawing/2017/decorative" val="1"/>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 uri="{C183D7F6-B498-43B3-948B-1728B52AA6E4}">
                  <adec:decorative xmlns:adec="http://schemas.microsoft.com/office/drawing/2017/decorative" val="1"/>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58864" y="102021"/>
            <a:ext cx="9779183" cy="1744415"/>
          </a:xfrm>
        </p:spPr>
        <p:txBody>
          <a:bodyPr anchor="b">
            <a:noAutofit/>
          </a:bodyPr>
          <a:lstStyle>
            <a:lvl1pPr>
              <a:defRPr sz="4200" b="1">
                <a:latin typeface="+mj-lt"/>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1158865" y="2017467"/>
            <a:ext cx="9779182" cy="3366815"/>
          </a:xfrm>
        </p:spPr>
        <p:txBody>
          <a:bodyPr>
            <a:norm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Right Imag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C10D125-AB73-D276-4947-94204736A30D}"/>
              </a:ext>
              <a:ext uri="{C183D7F6-B498-43B3-948B-1728B52AA6E4}">
                <adec:decorative xmlns:adec="http://schemas.microsoft.com/office/drawing/2017/decorative" val="1"/>
              </a:ext>
            </a:extLst>
          </p:cNvPr>
          <p:cNvGrpSpPr/>
          <p:nvPr userDrawn="1"/>
        </p:nvGrpSpPr>
        <p:grpSpPr>
          <a:xfrm flipH="1">
            <a:off x="1" y="0"/>
            <a:ext cx="12191999" cy="6858000"/>
            <a:chOff x="1" y="0"/>
            <a:chExt cx="12191999" cy="6858000"/>
          </a:xfrm>
        </p:grpSpPr>
        <p:sp>
          <p:nvSpPr>
            <p:cNvPr id="4" name="Freeform 3">
              <a:extLst>
                <a:ext uri="{FF2B5EF4-FFF2-40B4-BE49-F238E27FC236}">
                  <a16:creationId xmlns:a16="http://schemas.microsoft.com/office/drawing/2014/main" id="{6A7F6A3F-E1DD-A246-9A6D-5F9B18BA2588}"/>
                </a:ext>
                <a:ext uri="{C183D7F6-B498-43B3-948B-1728B52AA6E4}">
                  <adec:decorative xmlns:adec="http://schemas.microsoft.com/office/drawing/2017/decorative" val="1"/>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 uri="{C183D7F6-B498-43B3-948B-1728B52AA6E4}">
                  <adec:decorative xmlns:adec="http://schemas.microsoft.com/office/drawing/2017/decorative" val="1"/>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 uri="{C183D7F6-B498-43B3-948B-1728B52AA6E4}">
                  <adec:decorative xmlns:adec="http://schemas.microsoft.com/office/drawing/2017/decorative" val="1"/>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 uri="{C183D7F6-B498-43B3-948B-1728B52AA6E4}">
                  <adec:decorative xmlns:adec="http://schemas.microsoft.com/office/drawing/2017/decorative" val="1"/>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1371600"/>
            <a:ext cx="5486400" cy="4114800"/>
          </a:xfrm>
        </p:spPr>
        <p:txBody>
          <a:bodyPr anchor="ctr" anchorCtr="0">
            <a:noAutofit/>
          </a:bodyPr>
          <a:lstStyle>
            <a:lvl1pPr>
              <a:defRPr sz="6000" b="1">
                <a:latin typeface="+mj-lt"/>
              </a:defRPr>
            </a:lvl1pPr>
          </a:lstStyle>
          <a:p>
            <a:r>
              <a:rPr lang="en-US" dirty="0"/>
              <a:t>Click to add title</a:t>
            </a:r>
          </a:p>
        </p:txBody>
      </p:sp>
      <p:sp>
        <p:nvSpPr>
          <p:cNvPr id="15" name="Picture Placeholder 14">
            <a:extLst>
              <a:ext uri="{FF2B5EF4-FFF2-40B4-BE49-F238E27FC236}">
                <a16:creationId xmlns:a16="http://schemas.microsoft.com/office/drawing/2014/main" id="{3124234B-E1C4-2616-9993-A23142AA69B2}"/>
              </a:ext>
            </a:extLst>
          </p:cNvPr>
          <p:cNvSpPr>
            <a:spLocks noGrp="1"/>
          </p:cNvSpPr>
          <p:nvPr>
            <p:ph type="pic" sz="quarter" idx="10"/>
          </p:nvPr>
        </p:nvSpPr>
        <p:spPr>
          <a:xfrm>
            <a:off x="7183438" y="1168400"/>
            <a:ext cx="4500562" cy="4521200"/>
          </a:xfrm>
          <a:prstGeom prst="ellipse">
            <a:avLst/>
          </a:prstGeom>
          <a:solidFill>
            <a:schemeClr val="accent2"/>
          </a:solidFill>
        </p:spPr>
        <p:txBody>
          <a:bodyPr/>
          <a:lstStyle>
            <a:lvl1pPr marL="0" indent="0" algn="ctr">
              <a:buNone/>
              <a:defRPr sz="2000"/>
            </a:lvl1pPr>
          </a:lstStyle>
          <a:p>
            <a:r>
              <a:rPr lang="en-US" dirty="0"/>
              <a:t>Click icon to add picture</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491266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Left Imag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C10D125-AB73-D276-4947-94204736A30D}"/>
              </a:ext>
              <a:ext uri="{C183D7F6-B498-43B3-948B-1728B52AA6E4}">
                <adec:decorative xmlns:adec="http://schemas.microsoft.com/office/drawing/2017/decorative" val="1"/>
              </a:ext>
            </a:extLst>
          </p:cNvPr>
          <p:cNvGrpSpPr/>
          <p:nvPr userDrawn="1"/>
        </p:nvGrpSpPr>
        <p:grpSpPr>
          <a:xfrm>
            <a:off x="1" y="0"/>
            <a:ext cx="12191999" cy="6858000"/>
            <a:chOff x="1" y="0"/>
            <a:chExt cx="12191999" cy="6858000"/>
          </a:xfrm>
        </p:grpSpPr>
        <p:sp>
          <p:nvSpPr>
            <p:cNvPr id="4" name="Freeform 3">
              <a:extLst>
                <a:ext uri="{FF2B5EF4-FFF2-40B4-BE49-F238E27FC236}">
                  <a16:creationId xmlns:a16="http://schemas.microsoft.com/office/drawing/2014/main" id="{6A7F6A3F-E1DD-A246-9A6D-5F9B18BA2588}"/>
                </a:ext>
                <a:ext uri="{C183D7F6-B498-43B3-948B-1728B52AA6E4}">
                  <adec:decorative xmlns:adec="http://schemas.microsoft.com/office/drawing/2017/decorative" val="1"/>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 uri="{C183D7F6-B498-43B3-948B-1728B52AA6E4}">
                  <adec:decorative xmlns:adec="http://schemas.microsoft.com/office/drawing/2017/decorative" val="1"/>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 uri="{C183D7F6-B498-43B3-948B-1728B52AA6E4}">
                  <adec:decorative xmlns:adec="http://schemas.microsoft.com/office/drawing/2017/decorative" val="1"/>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 uri="{C183D7F6-B498-43B3-948B-1728B52AA6E4}">
                  <adec:decorative xmlns:adec="http://schemas.microsoft.com/office/drawing/2017/decorative" val="1"/>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5943600" y="457200"/>
            <a:ext cx="5120640" cy="3200400"/>
          </a:xfrm>
        </p:spPr>
        <p:txBody>
          <a:bodyPr anchor="b" anchorCtr="0">
            <a:noAutofit/>
          </a:bodyPr>
          <a:lstStyle>
            <a:lvl1pPr>
              <a:defRPr sz="6000" b="1">
                <a:latin typeface="+mj-lt"/>
              </a:defRPr>
            </a:lvl1pPr>
          </a:lstStyle>
          <a:p>
            <a:r>
              <a:rPr lang="en-US" dirty="0"/>
              <a:t>Click to add title</a:t>
            </a:r>
          </a:p>
        </p:txBody>
      </p:sp>
      <p:sp>
        <p:nvSpPr>
          <p:cNvPr id="3" name="Subtitle 2">
            <a:extLst>
              <a:ext uri="{FF2B5EF4-FFF2-40B4-BE49-F238E27FC236}">
                <a16:creationId xmlns:a16="http://schemas.microsoft.com/office/drawing/2014/main" id="{8763DBBF-E63D-81E5-E7CE-32F6F2C2F935}"/>
              </a:ext>
            </a:extLst>
          </p:cNvPr>
          <p:cNvSpPr>
            <a:spLocks noGrp="1"/>
          </p:cNvSpPr>
          <p:nvPr>
            <p:ph type="subTitle" idx="1" hasCustomPrompt="1"/>
          </p:nvPr>
        </p:nvSpPr>
        <p:spPr>
          <a:xfrm>
            <a:off x="5943598" y="3657600"/>
            <a:ext cx="5120640" cy="1828800"/>
          </a:xfrm>
        </p:spPr>
        <p:txBody>
          <a:bodyPr anchor="t" anchorCtr="0">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5" name="Picture Placeholder 14">
            <a:extLst>
              <a:ext uri="{FF2B5EF4-FFF2-40B4-BE49-F238E27FC236}">
                <a16:creationId xmlns:a16="http://schemas.microsoft.com/office/drawing/2014/main" id="{64033732-ADA1-C540-7276-3FF5CDEF2C5E}"/>
              </a:ext>
            </a:extLst>
          </p:cNvPr>
          <p:cNvSpPr>
            <a:spLocks noGrp="1"/>
          </p:cNvSpPr>
          <p:nvPr>
            <p:ph type="pic" sz="quarter" idx="10"/>
          </p:nvPr>
        </p:nvSpPr>
        <p:spPr>
          <a:xfrm>
            <a:off x="904238" y="1157224"/>
            <a:ext cx="4500562" cy="4521200"/>
          </a:xfrm>
          <a:prstGeom prst="ellipse">
            <a:avLst/>
          </a:prstGeom>
          <a:solidFill>
            <a:schemeClr val="accent2"/>
          </a:solidFill>
        </p:spPr>
        <p:txBody>
          <a:bodyPr/>
          <a:lstStyle>
            <a:lvl1pPr marL="0" indent="0" algn="ctr">
              <a:buNone/>
              <a:defRPr sz="2000"/>
            </a:lvl1pPr>
          </a:lstStyle>
          <a:p>
            <a:r>
              <a:rPr lang="en-US" dirty="0"/>
              <a:t>Click icon to add picture</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823856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2">
    <p:bg>
      <p:bgPr>
        <a:solidFill>
          <a:schemeClr val="accent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CEDB282-8288-C81F-52B5-048A3E80C931}"/>
              </a:ext>
              <a:ext uri="{C183D7F6-B498-43B3-948B-1728B52AA6E4}">
                <adec:decorative xmlns:adec="http://schemas.microsoft.com/office/drawing/2017/decorative" val="1"/>
              </a:ext>
            </a:extLst>
          </p:cNvPr>
          <p:cNvGrpSpPr/>
          <p:nvPr userDrawn="1"/>
        </p:nvGrpSpPr>
        <p:grpSpPr>
          <a:xfrm>
            <a:off x="0" y="-1"/>
            <a:ext cx="12208822" cy="6858003"/>
            <a:chOff x="0" y="-1"/>
            <a:chExt cx="12208822" cy="6858003"/>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3" name="Title 1">
            <a:extLst>
              <a:ext uri="{FF2B5EF4-FFF2-40B4-BE49-F238E27FC236}">
                <a16:creationId xmlns:a16="http://schemas.microsoft.com/office/drawing/2014/main" id="{5E932F0D-7FC3-634B-932C-3625C16C8DE2}"/>
              </a:ext>
            </a:extLst>
          </p:cNvPr>
          <p:cNvSpPr>
            <a:spLocks noGrp="1"/>
          </p:cNvSpPr>
          <p:nvPr>
            <p:ph type="title" hasCustomPrompt="1"/>
          </p:nvPr>
        </p:nvSpPr>
        <p:spPr>
          <a:xfrm>
            <a:off x="1167492" y="45085"/>
            <a:ext cx="9779183" cy="1600835"/>
          </a:xfrm>
        </p:spPr>
        <p:txBody>
          <a:bodyPr anchor="b">
            <a:noAutofit/>
          </a:bodyPr>
          <a:lstStyle>
            <a:lvl1pPr>
              <a:defRPr sz="4200" b="1">
                <a:latin typeface="+mj-lt"/>
              </a:defRPr>
            </a:lvl1pPr>
          </a:lstStyle>
          <a:p>
            <a:r>
              <a:rPr lang="en-US" dirty="0"/>
              <a:t>Click to add title</a:t>
            </a:r>
          </a:p>
        </p:txBody>
      </p:sp>
      <p:sp>
        <p:nvSpPr>
          <p:cNvPr id="3" name="Content Placeholder 2">
            <a:extLst>
              <a:ext uri="{FF2B5EF4-FFF2-40B4-BE49-F238E27FC236}">
                <a16:creationId xmlns:a16="http://schemas.microsoft.com/office/drawing/2014/main" id="{CA1EED44-783E-8705-4119-D7E9F7D4F2B4}"/>
              </a:ext>
            </a:extLst>
          </p:cNvPr>
          <p:cNvSpPr>
            <a:spLocks noGrp="1"/>
          </p:cNvSpPr>
          <p:nvPr>
            <p:ph idx="14" hasCustomPrompt="1"/>
          </p:nvPr>
        </p:nvSpPr>
        <p:spPr>
          <a:xfrm>
            <a:off x="1166087" y="2652713"/>
            <a:ext cx="9780587" cy="3436936"/>
          </a:xfrm>
        </p:spPr>
        <p:txBody>
          <a:bodyPr>
            <a:normAutofit/>
          </a:bodyPr>
          <a:lstStyle>
            <a:lvl1pPr marL="342900" indent="-283464">
              <a:spcBef>
                <a:spcPts val="1000"/>
              </a:spcBef>
              <a:buFont typeface="Arial" panose="020B0604020202020204" pitchFamily="34" charset="0"/>
              <a:buChar char="•"/>
              <a:defRPr sz="2000">
                <a:solidFill>
                  <a:schemeClr val="bg1"/>
                </a:solidFill>
                <a:latin typeface="+mn-lt"/>
              </a:defRPr>
            </a:lvl1pPr>
            <a:lvl2pPr marL="566928" indent="-283464">
              <a:spcBef>
                <a:spcPts val="1000"/>
              </a:spcBef>
              <a:buFont typeface="Arial" panose="020B0604020202020204" pitchFamily="34" charset="0"/>
              <a:buChar char="•"/>
              <a:defRPr sz="2000">
                <a:solidFill>
                  <a:schemeClr val="bg1"/>
                </a:solidFill>
                <a:latin typeface="+mn-lt"/>
              </a:defRPr>
            </a:lvl2pPr>
            <a:lvl3pPr marL="850392" indent="-283464">
              <a:spcBef>
                <a:spcPts val="1000"/>
              </a:spcBef>
              <a:buFont typeface="Arial" panose="020B0604020202020204" pitchFamily="34" charset="0"/>
              <a:buChar char="•"/>
              <a:defRPr sz="2000">
                <a:solidFill>
                  <a:schemeClr val="bg1"/>
                </a:solidFill>
                <a:latin typeface="+mn-lt"/>
              </a:defRPr>
            </a:lvl3pPr>
            <a:lvl4pPr marL="1097280" indent="-283464">
              <a:spcBef>
                <a:spcPts val="1000"/>
              </a:spcBef>
              <a:buFont typeface="Arial" panose="020B0604020202020204" pitchFamily="34" charset="0"/>
              <a:buChar char="•"/>
              <a:defRPr sz="2000">
                <a:solidFill>
                  <a:schemeClr val="bg1"/>
                </a:solidFill>
                <a:latin typeface="+mn-lt"/>
              </a:defRPr>
            </a:lvl4pPr>
            <a:lvl5pPr marL="1371600" indent="-283464">
              <a:spcBef>
                <a:spcPts val="1000"/>
              </a:spcBef>
              <a:buFont typeface="Arial" panose="020B0604020202020204" pitchFamily="34" charset="0"/>
              <a:buChar char="•"/>
              <a:defRPr sz="2000">
                <a:solidFill>
                  <a:schemeClr val="bg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a:noAutofit/>
          </a:bodyPr>
          <a:lstStyle>
            <a:lvl1pPr>
              <a:defRPr>
                <a:solidFill>
                  <a:schemeClr val="accent2"/>
                </a:solidFill>
                <a:latin typeface="+mn-lt"/>
              </a:defRPr>
            </a:lvl1pPr>
          </a:lstStyle>
          <a:p>
            <a:r>
              <a:rPr lang="en-US" dirty="0"/>
              <a:t>9/8/20XX</a:t>
            </a:r>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a:noAutofit/>
          </a:bodyPr>
          <a:lstStyle>
            <a:lvl1pPr>
              <a:defRPr>
                <a:solidFill>
                  <a:schemeClr val="accent2"/>
                </a:solidFill>
                <a:latin typeface="+mn-lt"/>
              </a:defRPr>
            </a:lvl1pPr>
          </a:lstStyle>
          <a:p>
            <a:endParaRPr lang="en-US" dirty="0"/>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883176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FBCE6F-2AA9-31FE-8148-33B480735599}"/>
              </a:ext>
              <a:ext uri="{C183D7F6-B498-43B3-948B-1728B52AA6E4}">
                <adec:decorative xmlns:adec="http://schemas.microsoft.com/office/drawing/2017/decorative" val="1"/>
              </a:ext>
            </a:extLst>
          </p:cNvPr>
          <p:cNvGrpSpPr/>
          <p:nvPr userDrawn="1"/>
        </p:nvGrpSpPr>
        <p:grpSpPr>
          <a:xfrm>
            <a:off x="0" y="0"/>
            <a:ext cx="12192000" cy="6858000"/>
            <a:chOff x="0" y="0"/>
            <a:chExt cx="12192000" cy="685800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0"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28" y="2207195"/>
              <a:ext cx="3032351" cy="2443610"/>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167494" y="177553"/>
            <a:ext cx="6245912" cy="3269447"/>
          </a:xfrm>
        </p:spPr>
        <p:txBody>
          <a:bodyPr bIns="0" anchor="b">
            <a:noAutofit/>
          </a:bodyPr>
          <a:lstStyle>
            <a:lvl1pPr algn="l">
              <a:defRPr sz="6000" b="1">
                <a:solidFill>
                  <a:schemeClr val="bg1"/>
                </a:solidFill>
                <a:latin typeface="+mj-lt"/>
              </a:defRPr>
            </a:lvl1pPr>
          </a:lstStyle>
          <a:p>
            <a:r>
              <a:rPr lang="en-US" dirty="0"/>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1167494" y="3492896"/>
            <a:ext cx="6245912" cy="912850"/>
          </a:xfrm>
        </p:spPr>
        <p:txBody>
          <a:bodyPr anchor="ctr" anchorCtr="0">
            <a:no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986529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4DB56B5-5DD7-95E3-52B2-EDC4B3F13058}"/>
              </a:ext>
              <a:ext uri="{C183D7F6-B498-43B3-948B-1728B52AA6E4}">
                <adec:decorative xmlns:adec="http://schemas.microsoft.com/office/drawing/2017/decorative" val="1"/>
              </a:ext>
            </a:extLst>
          </p:cNvPr>
          <p:cNvGrpSpPr/>
          <p:nvPr userDrawn="1"/>
        </p:nvGrpSpPr>
        <p:grpSpPr>
          <a:xfrm>
            <a:off x="1" y="0"/>
            <a:ext cx="12191999" cy="6858000"/>
            <a:chOff x="1" y="0"/>
            <a:chExt cx="12191999" cy="685800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136526"/>
            <a:ext cx="9601200" cy="1653371"/>
          </a:xfrm>
        </p:spPr>
        <p:txBody>
          <a:bodyPr anchor="b">
            <a:noAutofit/>
          </a:bodyPr>
          <a:lstStyle>
            <a:lvl1pPr>
              <a:defRPr sz="4200" b="1">
                <a:latin typeface="+mj-lt"/>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1167493" y="2023984"/>
            <a:ext cx="4663440" cy="3332832"/>
          </a:xfrm>
        </p:spPr>
        <p:txBody>
          <a:bodyPr>
            <a:normAutofit/>
          </a:bodyPr>
          <a:lstStyle>
            <a:lvl1pPr marL="0" indent="0">
              <a:spcBef>
                <a:spcPts val="1000"/>
              </a:spcBef>
              <a:buFont typeface="Arial" panose="020B0604020202020204" pitchFamily="34" charset="0"/>
              <a:buNone/>
              <a:defRPr sz="2000">
                <a:latin typeface="+mn-lt"/>
              </a:defRPr>
            </a:lvl1pPr>
            <a:lvl2pPr marL="283464" indent="-283464">
              <a:spcBef>
                <a:spcPts val="1000"/>
              </a:spcBef>
              <a:buFont typeface="Arial" panose="020B0604020202020204" pitchFamily="34" charset="0"/>
              <a:buChar char="•"/>
              <a:defRPr sz="2000">
                <a:latin typeface="+mn-lt"/>
              </a:defRPr>
            </a:lvl2pPr>
            <a:lvl3pPr marL="566928" indent="-283464">
              <a:spcBef>
                <a:spcPts val="1000"/>
              </a:spcBef>
              <a:buFont typeface="Arial" panose="020B0604020202020204" pitchFamily="34" charset="0"/>
              <a:buChar char="•"/>
              <a:defRPr sz="2000">
                <a:latin typeface="+mn-lt"/>
              </a:defRPr>
            </a:lvl3pPr>
            <a:lvl4pPr marL="850392" indent="-283464">
              <a:spcBef>
                <a:spcPts val="1000"/>
              </a:spcBef>
              <a:buFont typeface="Arial" panose="020B0604020202020204" pitchFamily="34" charset="0"/>
              <a:buChar char="•"/>
              <a:defRPr sz="2000">
                <a:latin typeface="+mn-lt"/>
              </a:defRPr>
            </a:lvl4pPr>
            <a:lvl5pPr marL="1133856" indent="-283464">
              <a:spcBef>
                <a:spcPts val="1000"/>
              </a:spcBef>
              <a:buFont typeface="Arial" panose="020B0604020202020204" pitchFamily="34" charset="0"/>
              <a:buChar char="•"/>
              <a:defRPr sz="20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hasCustomPrompt="1"/>
          </p:nvPr>
        </p:nvSpPr>
        <p:spPr>
          <a:xfrm>
            <a:off x="6283235" y="2023984"/>
            <a:ext cx="4663440" cy="3332832"/>
          </a:xfrm>
        </p:spPr>
        <p:txBody>
          <a:bodyPr>
            <a:normAutofit/>
          </a:bodyPr>
          <a:lstStyle>
            <a:lvl1pPr marL="0" indent="0">
              <a:spcBef>
                <a:spcPts val="1000"/>
              </a:spcBef>
              <a:buFont typeface="Arial" panose="020B0604020202020204" pitchFamily="34" charset="0"/>
              <a:buNone/>
              <a:defRPr sz="2000">
                <a:latin typeface="+mn-lt"/>
              </a:defRPr>
            </a:lvl1pPr>
            <a:lvl2pPr marL="283464" indent="-283464">
              <a:spcBef>
                <a:spcPts val="1000"/>
              </a:spcBef>
              <a:buFont typeface="Arial" panose="020B0604020202020204" pitchFamily="34" charset="0"/>
              <a:buChar char="•"/>
              <a:defRPr sz="2000">
                <a:latin typeface="+mn-lt"/>
              </a:defRPr>
            </a:lvl2pPr>
            <a:lvl3pPr marL="566928" indent="-283464">
              <a:spcBef>
                <a:spcPts val="1000"/>
              </a:spcBef>
              <a:buFont typeface="Arial" panose="020B0604020202020204" pitchFamily="34" charset="0"/>
              <a:buChar char="•"/>
              <a:defRPr sz="2000">
                <a:latin typeface="+mn-lt"/>
              </a:defRPr>
            </a:lvl3pPr>
            <a:lvl4pPr marL="850392" indent="-283464">
              <a:spcBef>
                <a:spcPts val="1000"/>
              </a:spcBef>
              <a:buFont typeface="Arial" panose="020B0604020202020204" pitchFamily="34" charset="0"/>
              <a:buChar char="•"/>
              <a:defRPr sz="2000">
                <a:latin typeface="+mn-lt"/>
              </a:defRPr>
            </a:lvl4pPr>
            <a:lvl5pPr marL="1133856" indent="-283464">
              <a:spcBef>
                <a:spcPts val="1000"/>
              </a:spcBef>
              <a:buFont typeface="Arial" panose="020B0604020202020204" pitchFamily="34" charset="0"/>
              <a:buChar char="•"/>
              <a:defRPr sz="20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767843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2 content">
    <p:bg>
      <p:bgPr>
        <a:solidFill>
          <a:schemeClr val="accent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A0E8D4A-B13C-C7EE-5E27-278124A1276E}"/>
              </a:ext>
              <a:ext uri="{C183D7F6-B498-43B3-948B-1728B52AA6E4}">
                <adec:decorative xmlns:adec="http://schemas.microsoft.com/office/drawing/2017/decorative" val="1"/>
              </a:ext>
            </a:extLst>
          </p:cNvPr>
          <p:cNvGrpSpPr/>
          <p:nvPr userDrawn="1"/>
        </p:nvGrpSpPr>
        <p:grpSpPr>
          <a:xfrm>
            <a:off x="1" y="1"/>
            <a:ext cx="12191999" cy="6857999"/>
            <a:chOff x="1" y="1"/>
            <a:chExt cx="12191999" cy="6857999"/>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69008"/>
            <a:ext cx="9779183" cy="1706563"/>
          </a:xfrm>
        </p:spPr>
        <p:txBody>
          <a:bodyPr anchor="b">
            <a:noAutofit/>
          </a:bodyPr>
          <a:lstStyle>
            <a:lvl1pPr>
              <a:defRPr sz="4200" b="1">
                <a:solidFill>
                  <a:schemeClr val="bg1"/>
                </a:solidFill>
                <a:latin typeface="+mj-lt"/>
              </a:defRPr>
            </a:lvl1pPr>
          </a:lstStyle>
          <a:p>
            <a:r>
              <a:rPr lang="en-US" dirty="0"/>
              <a:t>Click to add title</a:t>
            </a:r>
          </a:p>
        </p:txBody>
      </p:sp>
      <p:sp>
        <p:nvSpPr>
          <p:cNvPr id="14" name="Content Placeholder 2">
            <a:extLst>
              <a:ext uri="{FF2B5EF4-FFF2-40B4-BE49-F238E27FC236}">
                <a16:creationId xmlns:a16="http://schemas.microsoft.com/office/drawing/2014/main" id="{926B296A-EB6A-9BE9-E813-B15C46524F4D}"/>
              </a:ext>
            </a:extLst>
          </p:cNvPr>
          <p:cNvSpPr>
            <a:spLocks noGrp="1"/>
          </p:cNvSpPr>
          <p:nvPr>
            <p:ph idx="12" hasCustomPrompt="1"/>
          </p:nvPr>
        </p:nvSpPr>
        <p:spPr>
          <a:xfrm>
            <a:off x="1167493" y="2023984"/>
            <a:ext cx="4663440" cy="3332832"/>
          </a:xfrm>
        </p:spPr>
        <p:txBody>
          <a:bodyPr>
            <a:normAutofit/>
          </a:bodyPr>
          <a:lstStyle>
            <a:lvl1pPr marL="530352" indent="-530352">
              <a:spcBef>
                <a:spcPts val="1000"/>
              </a:spcBef>
              <a:buFont typeface="+mj-lt"/>
              <a:buAutoNum type="arabicPeriod"/>
              <a:defRPr sz="2000">
                <a:solidFill>
                  <a:schemeClr val="bg1"/>
                </a:solidFill>
                <a:latin typeface="+mn-lt"/>
              </a:defRPr>
            </a:lvl1pPr>
            <a:lvl2pPr marL="1097280" indent="-530352">
              <a:spcBef>
                <a:spcPts val="1000"/>
              </a:spcBef>
              <a:buFont typeface="+mj-lt"/>
              <a:buAutoNum type="alphaLcPeriod"/>
              <a:defRPr sz="2000">
                <a:solidFill>
                  <a:schemeClr val="bg1"/>
                </a:solidFill>
                <a:latin typeface="+mn-lt"/>
              </a:defRPr>
            </a:lvl2pPr>
            <a:lvl3pPr marL="1645920" indent="-530352">
              <a:spcBef>
                <a:spcPts val="1000"/>
              </a:spcBef>
              <a:buFont typeface="+mj-lt"/>
              <a:buAutoNum type="arabicParenR"/>
              <a:defRPr sz="2000">
                <a:solidFill>
                  <a:schemeClr val="bg1"/>
                </a:solidFill>
                <a:latin typeface="+mn-lt"/>
              </a:defRPr>
            </a:lvl3pPr>
            <a:lvl4pPr marL="1920240" indent="-530352">
              <a:spcBef>
                <a:spcPts val="1000"/>
              </a:spcBef>
              <a:buFont typeface="+mj-lt"/>
              <a:buAutoNum type="alphaLcParenR"/>
              <a:defRPr sz="2000">
                <a:solidFill>
                  <a:schemeClr val="bg1"/>
                </a:solidFill>
                <a:latin typeface="+mn-lt"/>
              </a:defRPr>
            </a:lvl4pPr>
            <a:lvl5pPr marL="2560320" indent="-514350">
              <a:spcBef>
                <a:spcPts val="1000"/>
              </a:spcBef>
              <a:buFont typeface="+mj-lt"/>
              <a:buAutoNum type="romanLcPeriod"/>
              <a:defRPr sz="2000">
                <a:solidFill>
                  <a:schemeClr val="bg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9435B7D5-E7F8-1267-8942-3C97BE836B98}"/>
              </a:ext>
            </a:extLst>
          </p:cNvPr>
          <p:cNvSpPr>
            <a:spLocks noGrp="1"/>
          </p:cNvSpPr>
          <p:nvPr>
            <p:ph idx="11" hasCustomPrompt="1"/>
          </p:nvPr>
        </p:nvSpPr>
        <p:spPr>
          <a:xfrm>
            <a:off x="6283235" y="2023984"/>
            <a:ext cx="4663440" cy="3332832"/>
          </a:xfrm>
        </p:spPr>
        <p:txBody>
          <a:bodyPr>
            <a:normAutofit/>
          </a:bodyPr>
          <a:lstStyle>
            <a:lvl1pPr marL="0" indent="0">
              <a:spcBef>
                <a:spcPts val="1000"/>
              </a:spcBef>
              <a:buFont typeface="Arial" panose="020B0604020202020204" pitchFamily="34" charset="0"/>
              <a:buNone/>
              <a:defRPr sz="2000">
                <a:solidFill>
                  <a:schemeClr val="bg1"/>
                </a:solidFill>
                <a:latin typeface="+mn-lt"/>
              </a:defRPr>
            </a:lvl1pPr>
            <a:lvl2pPr marL="283464" indent="-283464">
              <a:spcBef>
                <a:spcPts val="1000"/>
              </a:spcBef>
              <a:buFont typeface="Arial" panose="020B0604020202020204" pitchFamily="34" charset="0"/>
              <a:buChar char="•"/>
              <a:defRPr sz="2000">
                <a:solidFill>
                  <a:schemeClr val="bg1"/>
                </a:solidFill>
                <a:latin typeface="+mn-lt"/>
              </a:defRPr>
            </a:lvl2pPr>
            <a:lvl3pPr marL="566928" indent="-283464">
              <a:spcBef>
                <a:spcPts val="1000"/>
              </a:spcBef>
              <a:buFont typeface="Arial" panose="020B0604020202020204" pitchFamily="34" charset="0"/>
              <a:buChar char="•"/>
              <a:defRPr sz="2000">
                <a:solidFill>
                  <a:schemeClr val="bg1"/>
                </a:solidFill>
                <a:latin typeface="+mn-lt"/>
              </a:defRPr>
            </a:lvl3pPr>
            <a:lvl4pPr marL="850392" indent="-283464">
              <a:spcBef>
                <a:spcPts val="1000"/>
              </a:spcBef>
              <a:buFont typeface="Arial" panose="020B0604020202020204" pitchFamily="34" charset="0"/>
              <a:buChar char="•"/>
              <a:defRPr sz="2000">
                <a:solidFill>
                  <a:schemeClr val="bg1"/>
                </a:solidFill>
                <a:latin typeface="+mn-lt"/>
              </a:defRPr>
            </a:lvl4pPr>
            <a:lvl5pPr marL="1133856" indent="-283464">
              <a:spcBef>
                <a:spcPts val="1000"/>
              </a:spcBef>
              <a:buFont typeface="Arial" panose="020B0604020202020204" pitchFamily="34" charset="0"/>
              <a:buChar char="•"/>
              <a:defRPr sz="2000">
                <a:solidFill>
                  <a:schemeClr val="bg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2"/>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020426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and Image 1">
    <p:bg>
      <p:bgPr>
        <a:solidFill>
          <a:schemeClr val="accent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CEDB282-8288-C81F-52B5-048A3E80C931}"/>
              </a:ext>
              <a:ext uri="{C183D7F6-B498-43B3-948B-1728B52AA6E4}">
                <adec:decorative xmlns:adec="http://schemas.microsoft.com/office/drawing/2017/decorative" val="1"/>
              </a:ext>
            </a:extLst>
          </p:cNvPr>
          <p:cNvGrpSpPr/>
          <p:nvPr userDrawn="1"/>
        </p:nvGrpSpPr>
        <p:grpSpPr>
          <a:xfrm>
            <a:off x="0" y="0"/>
            <a:ext cx="12208822" cy="6858002"/>
            <a:chOff x="0" y="0"/>
            <a:chExt cx="12208822" cy="6858002"/>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3" name="Title 1">
            <a:extLst>
              <a:ext uri="{FF2B5EF4-FFF2-40B4-BE49-F238E27FC236}">
                <a16:creationId xmlns:a16="http://schemas.microsoft.com/office/drawing/2014/main" id="{5E932F0D-7FC3-634B-932C-3625C16C8DE2}"/>
              </a:ext>
            </a:extLst>
          </p:cNvPr>
          <p:cNvSpPr>
            <a:spLocks noGrp="1"/>
          </p:cNvSpPr>
          <p:nvPr>
            <p:ph type="title" hasCustomPrompt="1"/>
          </p:nvPr>
        </p:nvSpPr>
        <p:spPr>
          <a:xfrm>
            <a:off x="1167492" y="457200"/>
            <a:ext cx="10643508" cy="1371600"/>
          </a:xfrm>
        </p:spPr>
        <p:txBody>
          <a:bodyPr anchor="b">
            <a:noAutofit/>
          </a:bodyPr>
          <a:lstStyle>
            <a:lvl1pPr>
              <a:defRPr sz="4200" b="1">
                <a:latin typeface="+mj-lt"/>
              </a:defRPr>
            </a:lvl1pPr>
          </a:lstStyle>
          <a:p>
            <a:r>
              <a:rPr lang="en-US" dirty="0"/>
              <a:t>Click to add title</a:t>
            </a:r>
          </a:p>
        </p:txBody>
      </p:sp>
      <p:sp>
        <p:nvSpPr>
          <p:cNvPr id="10" name="Content Placeholder 2">
            <a:extLst>
              <a:ext uri="{FF2B5EF4-FFF2-40B4-BE49-F238E27FC236}">
                <a16:creationId xmlns:a16="http://schemas.microsoft.com/office/drawing/2014/main" id="{B07A1CF7-9B3B-E43E-830E-DAB65B608249}"/>
              </a:ext>
            </a:extLst>
          </p:cNvPr>
          <p:cNvSpPr>
            <a:spLocks noGrp="1"/>
          </p:cNvSpPr>
          <p:nvPr>
            <p:ph idx="15" hasCustomPrompt="1"/>
          </p:nvPr>
        </p:nvSpPr>
        <p:spPr>
          <a:xfrm>
            <a:off x="1166088" y="2652713"/>
            <a:ext cx="5394959" cy="3436936"/>
          </a:xfrm>
        </p:spPr>
        <p:txBody>
          <a:bodyPr>
            <a:normAutofit/>
          </a:bodyPr>
          <a:lstStyle>
            <a:lvl1pPr marL="0" indent="0">
              <a:spcBef>
                <a:spcPts val="1000"/>
              </a:spcBef>
              <a:buFont typeface="Arial" panose="020B0604020202020204" pitchFamily="34" charset="0"/>
              <a:buNone/>
              <a:defRPr sz="2000">
                <a:solidFill>
                  <a:schemeClr val="bg1"/>
                </a:solidFill>
                <a:latin typeface="+mn-lt"/>
              </a:defRPr>
            </a:lvl1pPr>
            <a:lvl2pPr marL="283464" indent="-283464">
              <a:spcBef>
                <a:spcPts val="1000"/>
              </a:spcBef>
              <a:buFont typeface="Arial" panose="020B0604020202020204" pitchFamily="34" charset="0"/>
              <a:buChar char="•"/>
              <a:defRPr sz="2000">
                <a:solidFill>
                  <a:schemeClr val="bg1"/>
                </a:solidFill>
                <a:latin typeface="+mn-lt"/>
              </a:defRPr>
            </a:lvl2pPr>
            <a:lvl3pPr marL="566928" indent="-283464">
              <a:spcBef>
                <a:spcPts val="1000"/>
              </a:spcBef>
              <a:buFont typeface="Arial" panose="020B0604020202020204" pitchFamily="34" charset="0"/>
              <a:buChar char="•"/>
              <a:defRPr sz="2000">
                <a:solidFill>
                  <a:schemeClr val="bg1"/>
                </a:solidFill>
                <a:latin typeface="+mn-lt"/>
              </a:defRPr>
            </a:lvl3pPr>
            <a:lvl4pPr marL="850392" indent="-283464">
              <a:spcBef>
                <a:spcPts val="1000"/>
              </a:spcBef>
              <a:buFont typeface="Arial" panose="020B0604020202020204" pitchFamily="34" charset="0"/>
              <a:buChar char="•"/>
              <a:defRPr sz="2000">
                <a:solidFill>
                  <a:schemeClr val="bg1"/>
                </a:solidFill>
                <a:latin typeface="+mn-lt"/>
              </a:defRPr>
            </a:lvl4pPr>
            <a:lvl5pPr marL="1133856" indent="-283464">
              <a:spcBef>
                <a:spcPts val="1000"/>
              </a:spcBef>
              <a:buFont typeface="Arial" panose="020B0604020202020204" pitchFamily="34" charset="0"/>
              <a:buChar char="•"/>
              <a:defRPr sz="2000">
                <a:solidFill>
                  <a:schemeClr val="bg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14">
            <a:extLst>
              <a:ext uri="{FF2B5EF4-FFF2-40B4-BE49-F238E27FC236}">
                <a16:creationId xmlns:a16="http://schemas.microsoft.com/office/drawing/2014/main" id="{D976D8D6-3BDC-1908-3425-FEE3EEF51A26}"/>
              </a:ext>
            </a:extLst>
          </p:cNvPr>
          <p:cNvSpPr>
            <a:spLocks noGrp="1"/>
          </p:cNvSpPr>
          <p:nvPr>
            <p:ph type="pic" sz="quarter" idx="14"/>
          </p:nvPr>
        </p:nvSpPr>
        <p:spPr>
          <a:xfrm>
            <a:off x="7317920" y="1447800"/>
            <a:ext cx="4214010" cy="4214010"/>
          </a:xfrm>
          <a:prstGeom prst="ellipse">
            <a:avLst/>
          </a:prstGeom>
          <a:solidFill>
            <a:schemeClr val="accent2"/>
          </a:solidFill>
        </p:spPr>
        <p:txBody>
          <a:bodyPr/>
          <a:lstStyle>
            <a:lvl1pPr marL="0" indent="0" algn="ctr">
              <a:buNone/>
              <a:defRPr sz="2000"/>
            </a:lvl1pPr>
          </a:lstStyle>
          <a:p>
            <a:r>
              <a:rPr lang="en-US" dirty="0"/>
              <a:t>Click icon to add picture</a:t>
            </a:r>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a:noAutofit/>
          </a:bodyPr>
          <a:lstStyle>
            <a:lvl1pPr>
              <a:defRPr>
                <a:solidFill>
                  <a:schemeClr val="accent2"/>
                </a:solidFill>
                <a:latin typeface="+mn-lt"/>
              </a:defRPr>
            </a:lvl1pPr>
          </a:lstStyle>
          <a:p>
            <a:r>
              <a:rPr lang="en-US" dirty="0"/>
              <a:t>9/8/20XX</a:t>
            </a:r>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a:noAutofit/>
          </a:bodyPr>
          <a:lstStyle>
            <a:lvl1pPr>
              <a:defRPr>
                <a:solidFill>
                  <a:schemeClr val="accent2"/>
                </a:solidFill>
                <a:latin typeface="+mn-lt"/>
              </a:defRPr>
            </a:lvl1pPr>
          </a:lstStyle>
          <a:p>
            <a:endParaRPr lang="en-US" dirty="0"/>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193030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tx2"/>
                </a:solidFill>
                <a:latin typeface="+mn-lt"/>
              </a:defRPr>
            </a:lvl1pPr>
          </a:lstStyle>
          <a:p>
            <a:r>
              <a:rPr lang="en-US" dirty="0"/>
              <a:t>9/8/20XX</a:t>
            </a:r>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tx2"/>
                </a:solidFill>
                <a:latin typeface="+mn-lt"/>
              </a:defRPr>
            </a:lvl1pPr>
          </a:lstStyle>
          <a:p>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noAutofit/>
          </a:bodyPr>
          <a:lstStyle>
            <a:lvl1pPr algn="r">
              <a:defRPr sz="1200">
                <a:solidFill>
                  <a:schemeClr val="tx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4" r:id="rId4"/>
    <p:sldLayoutId id="2147483671" r:id="rId5"/>
    <p:sldLayoutId id="2147483659" r:id="rId6"/>
    <p:sldLayoutId id="2147483668" r:id="rId7"/>
    <p:sldLayoutId id="2147483669" r:id="rId8"/>
    <p:sldLayoutId id="2147483675" r:id="rId9"/>
    <p:sldLayoutId id="2147483676" r:id="rId10"/>
    <p:sldLayoutId id="2147483661" r:id="rId11"/>
    <p:sldLayoutId id="2147483666" r:id="rId12"/>
  </p:sldLayoutIdLst>
  <p:hf sldNum="0" hdr="0" ftr="0" dt="0"/>
  <p:txStyles>
    <p:titleStyle>
      <a:lvl1pPr algn="l" defTabSz="914400" rtl="0" eaLnBrk="1" latinLnBrk="0" hangingPunct="1">
        <a:lnSpc>
          <a:spcPct val="8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1163849" y="-2156325"/>
            <a:ext cx="9864301" cy="3830130"/>
          </a:xfrm>
        </p:spPr>
        <p:txBody>
          <a:bodyPr/>
          <a:lstStyle/>
          <a:p>
            <a:r>
              <a:rPr lang="en-US" dirty="0"/>
              <a:t>HR Performance Management System</a:t>
            </a:r>
          </a:p>
        </p:txBody>
      </p:sp>
      <p:sp>
        <p:nvSpPr>
          <p:cNvPr id="3" name="TextBox 2">
            <a:extLst>
              <a:ext uri="{FF2B5EF4-FFF2-40B4-BE49-F238E27FC236}">
                <a16:creationId xmlns:a16="http://schemas.microsoft.com/office/drawing/2014/main" id="{52253B73-7B18-728E-7236-0AAA9FA981E8}"/>
              </a:ext>
            </a:extLst>
          </p:cNvPr>
          <p:cNvSpPr txBox="1"/>
          <p:nvPr/>
        </p:nvSpPr>
        <p:spPr>
          <a:xfrm>
            <a:off x="4129548" y="4771242"/>
            <a:ext cx="4719484" cy="2215991"/>
          </a:xfrm>
          <a:prstGeom prst="rect">
            <a:avLst/>
          </a:prstGeom>
          <a:noFill/>
        </p:spPr>
        <p:txBody>
          <a:bodyPr wrap="square" rtlCol="0">
            <a:spAutoFit/>
          </a:bodyPr>
          <a:lstStyle/>
          <a:p>
            <a:r>
              <a:rPr lang="en-US" sz="2400" dirty="0"/>
              <a:t>                      by</a:t>
            </a:r>
          </a:p>
          <a:p>
            <a:endParaRPr lang="en-US" dirty="0"/>
          </a:p>
          <a:p>
            <a:pPr algn="ctr"/>
            <a:r>
              <a:rPr lang="en-US" sz="2400" dirty="0"/>
              <a:t>Dr. </a:t>
            </a:r>
            <a:r>
              <a:rPr lang="en-US" sz="2400" dirty="0" err="1"/>
              <a:t>Srinibash</a:t>
            </a:r>
            <a:r>
              <a:rPr lang="en-US" sz="2400" dirty="0"/>
              <a:t> Dash</a:t>
            </a:r>
          </a:p>
          <a:p>
            <a:pPr algn="ctr"/>
            <a:r>
              <a:rPr lang="en-US" sz="2400" dirty="0"/>
              <a:t>Associate Professor &amp; Head</a:t>
            </a:r>
          </a:p>
          <a:p>
            <a:pPr algn="ctr"/>
            <a:r>
              <a:rPr lang="en-US" sz="2400" dirty="0"/>
              <a:t>School of Management</a:t>
            </a:r>
          </a:p>
          <a:p>
            <a:pPr algn="ctr"/>
            <a:r>
              <a:rPr lang="en-US" sz="2400" dirty="0"/>
              <a:t>Gangadhar </a:t>
            </a:r>
            <a:r>
              <a:rPr lang="en-US" sz="2400" dirty="0" err="1"/>
              <a:t>Meher</a:t>
            </a:r>
            <a:r>
              <a:rPr lang="en-US" sz="2400"/>
              <a:t> University</a:t>
            </a:r>
            <a:endParaRPr lang="en-IN" sz="2400" dirty="0"/>
          </a:p>
        </p:txBody>
      </p:sp>
      <p:pic>
        <p:nvPicPr>
          <p:cNvPr id="4" name="Picture 3">
            <a:extLst>
              <a:ext uri="{FF2B5EF4-FFF2-40B4-BE49-F238E27FC236}">
                <a16:creationId xmlns:a16="http://schemas.microsoft.com/office/drawing/2014/main" id="{60E3BDED-730E-E77C-53CB-72BE0150C822}"/>
              </a:ext>
            </a:extLst>
          </p:cNvPr>
          <p:cNvPicPr>
            <a:picLocks noChangeAspect="1"/>
          </p:cNvPicPr>
          <p:nvPr/>
        </p:nvPicPr>
        <p:blipFill>
          <a:blip r:embed="rId3"/>
          <a:srcRect t="26093" b="14695"/>
          <a:stretch/>
        </p:blipFill>
        <p:spPr>
          <a:xfrm>
            <a:off x="2204885" y="1673805"/>
            <a:ext cx="4583067" cy="2713702"/>
          </a:xfrm>
          <a:prstGeom prst="rect">
            <a:avLst/>
          </a:prstGeom>
        </p:spPr>
      </p:pic>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3F29447-BD75-CFCA-4AAA-7B6E4D68F8FE}"/>
              </a:ext>
            </a:extLst>
          </p:cNvPr>
          <p:cNvSpPr>
            <a:spLocks noGrp="1"/>
          </p:cNvSpPr>
          <p:nvPr>
            <p:ph type="subTitle" idx="1"/>
          </p:nvPr>
        </p:nvSpPr>
        <p:spPr>
          <a:xfrm>
            <a:off x="746758" y="396240"/>
            <a:ext cx="12115801" cy="2062480"/>
          </a:xfrm>
        </p:spPr>
        <p:txBody>
          <a:bodyPr/>
          <a:lstStyle/>
          <a:p>
            <a:r>
              <a:rPr lang="en-US" sz="2400" dirty="0"/>
              <a:t>Results Achieved</a:t>
            </a:r>
          </a:p>
          <a:p>
            <a:pPr marL="514350" indent="-514350">
              <a:buAutoNum type="arabicPeriod"/>
            </a:pPr>
            <a:r>
              <a:rPr lang="en-US" sz="2400" dirty="0"/>
              <a:t>Increased Employee Engagement</a:t>
            </a:r>
          </a:p>
          <a:p>
            <a:pPr marL="514350" indent="-514350">
              <a:buAutoNum type="arabicPeriod"/>
            </a:pPr>
            <a:r>
              <a:rPr lang="en-US" sz="2400" dirty="0"/>
              <a:t>Improved Goal Clarity</a:t>
            </a:r>
          </a:p>
          <a:p>
            <a:pPr marL="514350" indent="-514350">
              <a:buAutoNum type="arabicPeriod"/>
            </a:pPr>
            <a:r>
              <a:rPr lang="en-US" sz="2400" dirty="0"/>
              <a:t>Fair and Transparent Process</a:t>
            </a:r>
          </a:p>
          <a:p>
            <a:pPr marL="514350" indent="-514350">
              <a:buAutoNum type="arabicPeriod"/>
            </a:pPr>
            <a:r>
              <a:rPr lang="en-US" sz="2400" dirty="0"/>
              <a:t>Enhanced Productivity</a:t>
            </a:r>
          </a:p>
          <a:p>
            <a:pPr marL="514350" indent="-514350">
              <a:buAutoNum type="arabicPeriod"/>
            </a:pPr>
            <a:r>
              <a:rPr lang="en-US" sz="2400" dirty="0"/>
              <a:t>Data-Driven Decisions</a:t>
            </a:r>
          </a:p>
          <a:p>
            <a:endParaRPr lang="en-US" sz="2400" dirty="0"/>
          </a:p>
          <a:p>
            <a:r>
              <a:rPr lang="en-US" sz="2400" dirty="0"/>
              <a:t>Conclusion: The implementation of a modern Performance Management System transformed TechNova Inc.'s approach to employee performance. By fostering transparency, fairness, and continuous development, the organization improved productivity, employee satisfaction, and overall business outcomes. This case study highlights the critical role of HR technology in driving organizational success.</a:t>
            </a:r>
            <a:endParaRPr lang="en-IN" sz="2400" dirty="0"/>
          </a:p>
          <a:p>
            <a:pPr marL="514350" indent="-514350">
              <a:buAutoNum type="arabicPeriod"/>
            </a:pPr>
            <a:endParaRPr lang="en-US" sz="2400" dirty="0"/>
          </a:p>
        </p:txBody>
      </p:sp>
    </p:spTree>
    <p:extLst>
      <p:ext uri="{BB962C8B-B14F-4D97-AF65-F5344CB8AC3E}">
        <p14:creationId xmlns:p14="http://schemas.microsoft.com/office/powerpoint/2010/main" val="2115085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AA093-E00B-31E9-0A13-71142E30E57C}"/>
              </a:ext>
            </a:extLst>
          </p:cNvPr>
          <p:cNvSpPr>
            <a:spLocks noGrp="1"/>
          </p:cNvSpPr>
          <p:nvPr>
            <p:ph type="ctrTitle"/>
          </p:nvPr>
        </p:nvSpPr>
        <p:spPr>
          <a:xfrm>
            <a:off x="425814" y="-1925567"/>
            <a:ext cx="6245912" cy="3269447"/>
          </a:xfrm>
        </p:spPr>
        <p:txBody>
          <a:bodyPr/>
          <a:lstStyle/>
          <a:p>
            <a:r>
              <a:rPr lang="en-US" dirty="0"/>
              <a:t>Conclusion</a:t>
            </a:r>
          </a:p>
        </p:txBody>
      </p:sp>
      <p:sp>
        <p:nvSpPr>
          <p:cNvPr id="4" name="Rectangle 1">
            <a:extLst>
              <a:ext uri="{FF2B5EF4-FFF2-40B4-BE49-F238E27FC236}">
                <a16:creationId xmlns:a16="http://schemas.microsoft.com/office/drawing/2014/main" id="{6D3266F2-440D-C5C4-5602-B09CAD7B3F7B}"/>
              </a:ext>
            </a:extLst>
          </p:cNvPr>
          <p:cNvSpPr>
            <a:spLocks noGrp="1" noChangeArrowheads="1"/>
          </p:cNvSpPr>
          <p:nvPr>
            <p:ph type="subTitle" idx="1"/>
          </p:nvPr>
        </p:nvSpPr>
        <p:spPr bwMode="auto">
          <a:xfrm>
            <a:off x="425814" y="1447612"/>
            <a:ext cx="6245912"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rPr>
              <a:t>An effective </a:t>
            </a:r>
            <a:r>
              <a:rPr lang="en-US" altLang="en-US" sz="2400" b="1" dirty="0">
                <a:solidFill>
                  <a:schemeClr val="tx1"/>
                </a:solidFill>
                <a:latin typeface="Arial" panose="020B0604020202020204" pitchFamily="34" charset="0"/>
              </a:rPr>
              <a:t>HR </a:t>
            </a:r>
            <a:r>
              <a:rPr kumimoji="0" lang="en-US" altLang="en-US" sz="2400" b="1" i="0" u="none" strike="noStrike" cap="none" normalizeH="0" baseline="0" dirty="0">
                <a:ln>
                  <a:noFill/>
                </a:ln>
                <a:solidFill>
                  <a:schemeClr val="tx1"/>
                </a:solidFill>
                <a:effectLst/>
                <a:latin typeface="Arial" panose="020B0604020202020204" pitchFamily="34" charset="0"/>
              </a:rPr>
              <a:t>Performance Management System</a:t>
            </a:r>
            <a:r>
              <a:rPr kumimoji="0" lang="en-US" altLang="en-US" sz="2400" b="0" i="0" u="none" strike="noStrike" cap="none" normalizeH="0" baseline="0" dirty="0">
                <a:ln>
                  <a:noFill/>
                </a:ln>
                <a:solidFill>
                  <a:schemeClr val="tx1"/>
                </a:solidFill>
                <a:effectLst/>
                <a:latin typeface="Arial" panose="020B0604020202020204" pitchFamily="34" charset="0"/>
              </a:rPr>
              <a:t> aligns individual goals with organizational objectives, enhances productivity, promotes employee growth, and ensures fair evaluations. By fostering continuous feedback and development, PMS drives both employee engagement and organizational success.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17153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1C753FD-96EC-101A-B8A4-5F69A189BEF4}"/>
              </a:ext>
            </a:extLst>
          </p:cNvPr>
          <p:cNvSpPr>
            <a:spLocks noGrp="1"/>
          </p:cNvSpPr>
          <p:nvPr>
            <p:ph type="ctrTitle"/>
          </p:nvPr>
        </p:nvSpPr>
        <p:spPr>
          <a:xfrm>
            <a:off x="1167494" y="252549"/>
            <a:ext cx="6220278" cy="3262811"/>
          </a:xfrm>
        </p:spPr>
        <p:txBody>
          <a:bodyPr/>
          <a:lstStyle/>
          <a:p>
            <a:r>
              <a:rPr lang="en-US" dirty="0"/>
              <a:t>Thank you</a:t>
            </a:r>
          </a:p>
        </p:txBody>
      </p:sp>
    </p:spTree>
    <p:extLst>
      <p:ext uri="{BB962C8B-B14F-4D97-AF65-F5344CB8AC3E}">
        <p14:creationId xmlns:p14="http://schemas.microsoft.com/office/powerpoint/2010/main" val="1609673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1158864" y="102021"/>
            <a:ext cx="9779183" cy="1744415"/>
          </a:xfrm>
        </p:spPr>
        <p:txBody>
          <a:bodyPr/>
          <a:lstStyle/>
          <a:p>
            <a:r>
              <a:rPr lang="en-US" dirty="0"/>
              <a:t>CONTENTS</a:t>
            </a:r>
          </a:p>
        </p:txBody>
      </p:sp>
      <p:sp>
        <p:nvSpPr>
          <p:cNvPr id="3" name="Content Placeholder 2">
            <a:extLst>
              <a:ext uri="{FF2B5EF4-FFF2-40B4-BE49-F238E27FC236}">
                <a16:creationId xmlns:a16="http://schemas.microsoft.com/office/drawing/2014/main" id="{22788C46-D0BC-4307-AE55-7601A139E7CB}"/>
              </a:ext>
            </a:extLst>
          </p:cNvPr>
          <p:cNvSpPr>
            <a:spLocks noGrp="1"/>
          </p:cNvSpPr>
          <p:nvPr>
            <p:ph idx="1"/>
          </p:nvPr>
        </p:nvSpPr>
        <p:spPr>
          <a:xfrm>
            <a:off x="1158865" y="2017467"/>
            <a:ext cx="9779182" cy="3366815"/>
          </a:xfrm>
        </p:spPr>
        <p:txBody>
          <a:bodyPr vert="horz" lIns="91440" tIns="45720" rIns="91440" bIns="45720" rtlCol="0" anchor="t">
            <a:normAutofit lnSpcReduction="10000"/>
          </a:bodyPr>
          <a:lstStyle/>
          <a:p>
            <a:pPr marL="457200" indent="-457200">
              <a:buFont typeface="Arial" panose="020B0604020202020204" pitchFamily="34" charset="0"/>
              <a:buChar char="•"/>
            </a:pPr>
            <a:r>
              <a:rPr lang="en-US" dirty="0"/>
              <a:t>Introduction</a:t>
            </a:r>
          </a:p>
          <a:p>
            <a:pPr marL="457200" indent="-457200">
              <a:buFont typeface="Arial" panose="020B0604020202020204" pitchFamily="34" charset="0"/>
              <a:buChar char="•"/>
            </a:pPr>
            <a:r>
              <a:rPr lang="en-US" dirty="0"/>
              <a:t>Importance</a:t>
            </a:r>
          </a:p>
          <a:p>
            <a:pPr marL="457200" indent="-457200">
              <a:buFont typeface="Arial" panose="020B0604020202020204" pitchFamily="34" charset="0"/>
              <a:buChar char="•"/>
            </a:pPr>
            <a:r>
              <a:rPr lang="en-US" dirty="0"/>
              <a:t>Steps of HR PMS</a:t>
            </a:r>
          </a:p>
          <a:p>
            <a:pPr marL="457200" indent="-457200">
              <a:buFont typeface="Arial" panose="020B0604020202020204" pitchFamily="34" charset="0"/>
              <a:buChar char="•"/>
            </a:pPr>
            <a:r>
              <a:rPr lang="en-US" dirty="0"/>
              <a:t>Methods of HR PMS</a:t>
            </a:r>
          </a:p>
          <a:p>
            <a:pPr marL="457200" indent="-457200">
              <a:buFont typeface="Arial" panose="020B0604020202020204" pitchFamily="34" charset="0"/>
              <a:buChar char="•"/>
            </a:pPr>
            <a:r>
              <a:rPr lang="en-US" dirty="0"/>
              <a:t>Challenges </a:t>
            </a:r>
          </a:p>
          <a:p>
            <a:pPr marL="457200" indent="-457200">
              <a:buFont typeface="Arial" panose="020B0604020202020204" pitchFamily="34" charset="0"/>
              <a:buChar char="•"/>
            </a:pPr>
            <a:r>
              <a:rPr lang="en-US" dirty="0"/>
              <a:t>Case study</a:t>
            </a:r>
          </a:p>
          <a:p>
            <a:pPr marL="457200" indent="-457200">
              <a:buFont typeface="Arial" panose="020B0604020202020204" pitchFamily="34" charset="0"/>
              <a:buChar char="•"/>
            </a:pPr>
            <a:r>
              <a:rPr lang="en-US" dirty="0"/>
              <a:t>Conclusion</a:t>
            </a:r>
          </a:p>
          <a:p>
            <a:endParaRPr lang="en-US" dirty="0"/>
          </a:p>
        </p:txBody>
      </p:sp>
    </p:spTree>
    <p:extLst>
      <p:ext uri="{BB962C8B-B14F-4D97-AF65-F5344CB8AC3E}">
        <p14:creationId xmlns:p14="http://schemas.microsoft.com/office/powerpoint/2010/main" val="1325608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48DD4-4828-CE87-0C5C-42BE175E8DA5}"/>
              </a:ext>
            </a:extLst>
          </p:cNvPr>
          <p:cNvSpPr>
            <a:spLocks noGrp="1"/>
          </p:cNvSpPr>
          <p:nvPr>
            <p:ph type="title"/>
          </p:nvPr>
        </p:nvSpPr>
        <p:spPr>
          <a:xfrm>
            <a:off x="1783281" y="507182"/>
            <a:ext cx="8625437" cy="1519084"/>
          </a:xfrm>
        </p:spPr>
        <p:txBody>
          <a:bodyPr/>
          <a:lstStyle/>
          <a:p>
            <a:r>
              <a:rPr lang="en-US" dirty="0"/>
              <a:t>What is </a:t>
            </a:r>
            <a:r>
              <a:rPr lang="en-IN" dirty="0"/>
              <a:t>HR Performance Management System?</a:t>
            </a:r>
            <a:endParaRPr lang="en-US" dirty="0"/>
          </a:p>
        </p:txBody>
      </p:sp>
      <p:sp>
        <p:nvSpPr>
          <p:cNvPr id="3" name="TextBox 2">
            <a:extLst>
              <a:ext uri="{FF2B5EF4-FFF2-40B4-BE49-F238E27FC236}">
                <a16:creationId xmlns:a16="http://schemas.microsoft.com/office/drawing/2014/main" id="{06421F1C-8166-3977-8CBB-CD6C1E07EC8E}"/>
              </a:ext>
            </a:extLst>
          </p:cNvPr>
          <p:cNvSpPr txBox="1"/>
          <p:nvPr/>
        </p:nvSpPr>
        <p:spPr>
          <a:xfrm>
            <a:off x="736437" y="2272719"/>
            <a:ext cx="6948446" cy="1200329"/>
          </a:xfrm>
          <a:prstGeom prst="rect">
            <a:avLst/>
          </a:prstGeom>
          <a:noFill/>
        </p:spPr>
        <p:txBody>
          <a:bodyPr wrap="square" rtlCol="0">
            <a:spAutoFit/>
          </a:bodyPr>
          <a:lstStyle/>
          <a:p>
            <a:pPr algn="just"/>
            <a:r>
              <a:rPr lang="en-IN" dirty="0"/>
              <a:t>A performance Management system (PMS) in HR is a structured framework designed to aligns employee performance with organizational goals through goal setting, feedback, evolution and development</a:t>
            </a:r>
          </a:p>
        </p:txBody>
      </p:sp>
      <p:pic>
        <p:nvPicPr>
          <p:cNvPr id="4" name="Picture 3">
            <a:extLst>
              <a:ext uri="{FF2B5EF4-FFF2-40B4-BE49-F238E27FC236}">
                <a16:creationId xmlns:a16="http://schemas.microsoft.com/office/drawing/2014/main" id="{81725374-D60F-562A-F581-902762988031}"/>
              </a:ext>
            </a:extLst>
          </p:cNvPr>
          <p:cNvPicPr>
            <a:picLocks noChangeAspect="1"/>
          </p:cNvPicPr>
          <p:nvPr/>
        </p:nvPicPr>
        <p:blipFill>
          <a:blip r:embed="rId3"/>
          <a:stretch>
            <a:fillRect/>
          </a:stretch>
        </p:blipFill>
        <p:spPr>
          <a:xfrm>
            <a:off x="5531356" y="3473048"/>
            <a:ext cx="6424669" cy="312256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662677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F9E134-98AA-3ECE-E40A-180C85ACD7D5}"/>
              </a:ext>
            </a:extLst>
          </p:cNvPr>
          <p:cNvSpPr>
            <a:spLocks noGrp="1"/>
          </p:cNvSpPr>
          <p:nvPr>
            <p:ph type="title"/>
          </p:nvPr>
        </p:nvSpPr>
        <p:spPr>
          <a:xfrm>
            <a:off x="961015" y="674498"/>
            <a:ext cx="9601200" cy="1653371"/>
          </a:xfrm>
        </p:spPr>
        <p:txBody>
          <a:bodyPr/>
          <a:lstStyle/>
          <a:p>
            <a:r>
              <a:rPr lang="en-US" b="1" dirty="0"/>
              <a:t>Importance of HR Performance Management System:</a:t>
            </a:r>
            <a:br>
              <a:rPr lang="en-US" b="1" dirty="0"/>
            </a:br>
            <a:endParaRPr lang="en-US" dirty="0"/>
          </a:p>
        </p:txBody>
      </p:sp>
      <p:sp>
        <p:nvSpPr>
          <p:cNvPr id="3" name="Content Placeholder 2">
            <a:extLst>
              <a:ext uri="{FF2B5EF4-FFF2-40B4-BE49-F238E27FC236}">
                <a16:creationId xmlns:a16="http://schemas.microsoft.com/office/drawing/2014/main" id="{D1455C0B-19FB-954B-532A-0A68CAC4E0E4}"/>
              </a:ext>
            </a:extLst>
          </p:cNvPr>
          <p:cNvSpPr>
            <a:spLocks noGrp="1"/>
          </p:cNvSpPr>
          <p:nvPr>
            <p:ph idx="1"/>
          </p:nvPr>
        </p:nvSpPr>
        <p:spPr>
          <a:xfrm>
            <a:off x="961015" y="2073146"/>
            <a:ext cx="9864301" cy="3332832"/>
          </a:xfrm>
        </p:spPr>
        <p:txBody>
          <a:bodyPr>
            <a:normAutofit fontScale="47500" lnSpcReduction="20000"/>
          </a:bodyPr>
          <a:lstStyle/>
          <a:p>
            <a:endParaRPr lang="en-US" b="1" dirty="0"/>
          </a:p>
          <a:p>
            <a:pPr algn="just">
              <a:buFont typeface="+mj-lt"/>
              <a:buAutoNum type="arabicPeriod"/>
            </a:pPr>
            <a:r>
              <a:rPr lang="en-US" sz="3800" b="1" dirty="0"/>
              <a:t>Aligns Goals</a:t>
            </a:r>
            <a:r>
              <a:rPr lang="en-US" sz="3800" dirty="0"/>
              <a:t>: Ensures employee objectives align with organizational strategy.</a:t>
            </a:r>
          </a:p>
          <a:p>
            <a:pPr algn="just">
              <a:buFont typeface="+mj-lt"/>
              <a:buAutoNum type="arabicPeriod"/>
            </a:pPr>
            <a:endParaRPr lang="en-US" sz="3800" dirty="0"/>
          </a:p>
          <a:p>
            <a:pPr algn="just">
              <a:buFont typeface="+mj-lt"/>
              <a:buAutoNum type="arabicPeriod"/>
            </a:pPr>
            <a:r>
              <a:rPr lang="en-US" sz="3800" b="1" dirty="0"/>
              <a:t>Enhances Productivity</a:t>
            </a:r>
            <a:r>
              <a:rPr lang="en-US" sz="3800" dirty="0"/>
              <a:t>: Boosts individual and team performance through regular feedback.</a:t>
            </a:r>
          </a:p>
          <a:p>
            <a:pPr algn="just">
              <a:buFont typeface="+mj-lt"/>
              <a:buAutoNum type="arabicPeriod"/>
            </a:pPr>
            <a:endParaRPr lang="en-US" sz="3800" dirty="0"/>
          </a:p>
          <a:p>
            <a:pPr algn="just">
              <a:buFont typeface="+mj-lt"/>
              <a:buAutoNum type="arabicPeriod"/>
            </a:pPr>
            <a:r>
              <a:rPr lang="en-US" sz="3800" b="1" dirty="0"/>
              <a:t>Promotes Growth</a:t>
            </a:r>
            <a:r>
              <a:rPr lang="en-US" sz="3800" dirty="0"/>
              <a:t>: Facilitates employee learning and career development.</a:t>
            </a:r>
          </a:p>
          <a:p>
            <a:pPr algn="just">
              <a:buFont typeface="+mj-lt"/>
              <a:buAutoNum type="arabicPeriod"/>
            </a:pPr>
            <a:endParaRPr lang="en-US" sz="3800" dirty="0"/>
          </a:p>
          <a:p>
            <a:pPr algn="just">
              <a:buFont typeface="+mj-lt"/>
              <a:buAutoNum type="arabicPeriod"/>
            </a:pPr>
            <a:r>
              <a:rPr lang="en-US" sz="3800" b="1" dirty="0"/>
              <a:t>Fair Evaluation</a:t>
            </a:r>
            <a:r>
              <a:rPr lang="en-US" sz="3800" dirty="0"/>
              <a:t>: Provides a structured approach to measure and reward performance.</a:t>
            </a:r>
          </a:p>
          <a:p>
            <a:pPr algn="just">
              <a:buFont typeface="+mj-lt"/>
              <a:buAutoNum type="arabicPeriod"/>
            </a:pPr>
            <a:endParaRPr lang="en-US" sz="3800" dirty="0"/>
          </a:p>
          <a:p>
            <a:pPr algn="just">
              <a:buFont typeface="+mj-lt"/>
              <a:buAutoNum type="arabicPeriod"/>
            </a:pPr>
            <a:r>
              <a:rPr lang="en-US" sz="3800" b="1" dirty="0"/>
              <a:t>Improves Retention</a:t>
            </a:r>
            <a:r>
              <a:rPr lang="en-US" sz="3800" dirty="0"/>
              <a:t>: Encourages engagement and reduces turnover by recognizing contributions.</a:t>
            </a:r>
          </a:p>
          <a:p>
            <a:endParaRPr lang="en-US" dirty="0"/>
          </a:p>
        </p:txBody>
      </p:sp>
    </p:spTree>
    <p:extLst>
      <p:ext uri="{BB962C8B-B14F-4D97-AF65-F5344CB8AC3E}">
        <p14:creationId xmlns:p14="http://schemas.microsoft.com/office/powerpoint/2010/main" val="1265939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F5EE67-DE83-C00F-F31C-58A2B46234DB}"/>
              </a:ext>
            </a:extLst>
          </p:cNvPr>
          <p:cNvSpPr>
            <a:spLocks noGrp="1"/>
          </p:cNvSpPr>
          <p:nvPr>
            <p:ph type="title"/>
          </p:nvPr>
        </p:nvSpPr>
        <p:spPr>
          <a:xfrm>
            <a:off x="1166813" y="566194"/>
            <a:ext cx="9779183" cy="1600835"/>
          </a:xfrm>
        </p:spPr>
        <p:txBody>
          <a:bodyPr/>
          <a:lstStyle/>
          <a:p>
            <a:r>
              <a:rPr lang="en-US" dirty="0"/>
              <a:t>Steps for HR Performance Management System</a:t>
            </a:r>
          </a:p>
        </p:txBody>
      </p:sp>
      <p:sp>
        <p:nvSpPr>
          <p:cNvPr id="2" name="Content Placeholder 1">
            <a:extLst>
              <a:ext uri="{FF2B5EF4-FFF2-40B4-BE49-F238E27FC236}">
                <a16:creationId xmlns:a16="http://schemas.microsoft.com/office/drawing/2014/main" id="{4D4BE221-ED26-96E5-BFC3-F335BF40B121}"/>
              </a:ext>
            </a:extLst>
          </p:cNvPr>
          <p:cNvSpPr>
            <a:spLocks noGrp="1" noChangeArrowheads="1"/>
          </p:cNvSpPr>
          <p:nvPr>
            <p:ph idx="14"/>
          </p:nvPr>
        </p:nvSpPr>
        <p:spPr bwMode="auto">
          <a:xfrm>
            <a:off x="1166813" y="2545891"/>
            <a:ext cx="8856976" cy="3434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25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Goal Setting</a:t>
            </a:r>
            <a:r>
              <a:rPr kumimoji="0" lang="en-US" altLang="en-US" sz="1800" b="0" i="0" u="none" strike="noStrike" cap="none" normalizeH="0" baseline="0" dirty="0">
                <a:ln>
                  <a:noFill/>
                </a:ln>
                <a:solidFill>
                  <a:schemeClr val="tx1"/>
                </a:solidFill>
                <a:effectLst/>
                <a:latin typeface="Arial" panose="020B0604020202020204" pitchFamily="34" charset="0"/>
              </a:rPr>
              <a:t>: Define clear, measurable objectives aligned with organizational goals.</a:t>
            </a:r>
          </a:p>
          <a:p>
            <a:pPr marL="0" marR="0" lvl="0" indent="0" algn="just" defTabSz="914400" rtl="0" eaLnBrk="0" fontAlgn="base" latinLnBrk="0" hangingPunct="0">
              <a:lnSpc>
                <a:spcPct val="25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Monitoring</a:t>
            </a:r>
            <a:r>
              <a:rPr kumimoji="0" lang="en-US" altLang="en-US" sz="1800" b="0" i="0" u="none" strike="noStrike" cap="none" normalizeH="0" baseline="0" dirty="0">
                <a:ln>
                  <a:noFill/>
                </a:ln>
                <a:solidFill>
                  <a:schemeClr val="tx1"/>
                </a:solidFill>
                <a:effectLst/>
                <a:latin typeface="Arial" panose="020B0604020202020204" pitchFamily="34" charset="0"/>
              </a:rPr>
              <a:t>: Track progress and provide ongoing feedback.</a:t>
            </a:r>
          </a:p>
          <a:p>
            <a:pPr marL="0" marR="0" lvl="0" indent="0" algn="just" defTabSz="914400" rtl="0" eaLnBrk="0" fontAlgn="base" latinLnBrk="0" hangingPunct="0">
              <a:lnSpc>
                <a:spcPct val="25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Evaluation</a:t>
            </a:r>
            <a:r>
              <a:rPr kumimoji="0" lang="en-US" altLang="en-US" sz="1800" b="0" i="0" u="none" strike="noStrike" cap="none" normalizeH="0" baseline="0" dirty="0">
                <a:ln>
                  <a:noFill/>
                </a:ln>
                <a:solidFill>
                  <a:schemeClr val="tx1"/>
                </a:solidFill>
                <a:effectLst/>
                <a:latin typeface="Arial" panose="020B0604020202020204" pitchFamily="34" charset="0"/>
              </a:rPr>
              <a:t>: Assess performance through appraisals and reviews.</a:t>
            </a:r>
          </a:p>
          <a:p>
            <a:pPr marL="0" marR="0" lvl="0" indent="0" algn="just" defTabSz="914400" rtl="0" eaLnBrk="0" fontAlgn="base" latinLnBrk="0" hangingPunct="0">
              <a:lnSpc>
                <a:spcPct val="25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Development</a:t>
            </a:r>
            <a:r>
              <a:rPr kumimoji="0" lang="en-US" altLang="en-US" sz="1800" b="0" i="0" u="none" strike="noStrike" cap="none" normalizeH="0" baseline="0" dirty="0">
                <a:ln>
                  <a:noFill/>
                </a:ln>
                <a:solidFill>
                  <a:schemeClr val="tx1"/>
                </a:solidFill>
                <a:effectLst/>
                <a:latin typeface="Arial" panose="020B0604020202020204" pitchFamily="34" charset="0"/>
              </a:rPr>
              <a:t>: Create plans for skill-building and growth.</a:t>
            </a:r>
          </a:p>
          <a:p>
            <a:pPr marL="0" marR="0" lvl="0" indent="0" algn="just" defTabSz="914400" rtl="0" eaLnBrk="0" fontAlgn="base" latinLnBrk="0" hangingPunct="0">
              <a:lnSpc>
                <a:spcPct val="25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Rewarding</a:t>
            </a:r>
            <a:r>
              <a:rPr kumimoji="0" lang="en-US" altLang="en-US" sz="1800" b="0" i="0" u="none" strike="noStrike" cap="none" normalizeH="0" baseline="0" dirty="0">
                <a:ln>
                  <a:noFill/>
                </a:ln>
                <a:solidFill>
                  <a:schemeClr val="tx1"/>
                </a:solidFill>
                <a:effectLst/>
                <a:latin typeface="Arial" panose="020B0604020202020204" pitchFamily="34" charset="0"/>
              </a:rPr>
              <a:t>: Recognize and reward achievements to motivate employees. </a:t>
            </a:r>
          </a:p>
        </p:txBody>
      </p:sp>
    </p:spTree>
    <p:extLst>
      <p:ext uri="{BB962C8B-B14F-4D97-AF65-F5344CB8AC3E}">
        <p14:creationId xmlns:p14="http://schemas.microsoft.com/office/powerpoint/2010/main" val="2529338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C00FF-6B42-7D84-7831-AACC4E189E93}"/>
              </a:ext>
            </a:extLst>
          </p:cNvPr>
          <p:cNvSpPr>
            <a:spLocks noGrp="1"/>
          </p:cNvSpPr>
          <p:nvPr>
            <p:ph type="title"/>
          </p:nvPr>
        </p:nvSpPr>
        <p:spPr>
          <a:xfrm>
            <a:off x="4392084" y="319547"/>
            <a:ext cx="6976808" cy="1902543"/>
          </a:xfrm>
        </p:spPr>
        <p:txBody>
          <a:bodyPr/>
          <a:lstStyle/>
          <a:p>
            <a:r>
              <a:rPr lang="en-US" dirty="0"/>
              <a:t>Methods of HR </a:t>
            </a:r>
            <a:r>
              <a:rPr lang="en-IN" dirty="0"/>
              <a:t>Performance Management System</a:t>
            </a:r>
            <a:endParaRPr lang="en-US" dirty="0"/>
          </a:p>
        </p:txBody>
      </p:sp>
      <p:sp>
        <p:nvSpPr>
          <p:cNvPr id="6" name="Content Placeholder 3">
            <a:extLst>
              <a:ext uri="{FF2B5EF4-FFF2-40B4-BE49-F238E27FC236}">
                <a16:creationId xmlns:a16="http://schemas.microsoft.com/office/drawing/2014/main" id="{DE5C7B5A-A5C3-15D4-DF71-B692D28942FC}"/>
              </a:ext>
            </a:extLst>
          </p:cNvPr>
          <p:cNvSpPr txBox="1">
            <a:spLocks/>
          </p:cNvSpPr>
          <p:nvPr/>
        </p:nvSpPr>
        <p:spPr>
          <a:xfrm>
            <a:off x="7014906" y="6858000"/>
            <a:ext cx="5943600" cy="3382962"/>
          </a:xfrm>
          <a:prstGeom prst="rect">
            <a:avLst/>
          </a:prstGeom>
        </p:spPr>
        <p:txBody>
          <a:bodyPr vert="horz" lIns="91440" tIns="45720" rIns="91440" bIns="45720" rtlCol="0">
            <a:normAutofit/>
          </a:bodyPr>
          <a:lstStyle>
            <a:lvl1pPr marL="283464" indent="-283464"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566928" indent="-283464"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50392" indent="-283464"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3pPr>
            <a:lvl4pPr marL="1133856" indent="-283464"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4pPr>
            <a:lvl5pPr marL="1463040" indent="-283464"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lvl="1"/>
            <a:endParaRPr lang="en-US" dirty="0"/>
          </a:p>
          <a:p>
            <a:endParaRPr lang="en-US" dirty="0"/>
          </a:p>
        </p:txBody>
      </p:sp>
      <p:sp>
        <p:nvSpPr>
          <p:cNvPr id="8" name="Rectangle 1">
            <a:extLst>
              <a:ext uri="{FF2B5EF4-FFF2-40B4-BE49-F238E27FC236}">
                <a16:creationId xmlns:a16="http://schemas.microsoft.com/office/drawing/2014/main" id="{3EDEC314-C6C7-A97F-9935-84855EB331BD}"/>
              </a:ext>
            </a:extLst>
          </p:cNvPr>
          <p:cNvSpPr>
            <a:spLocks noChangeArrowheads="1"/>
          </p:cNvSpPr>
          <p:nvPr/>
        </p:nvSpPr>
        <p:spPr bwMode="auto">
          <a:xfrm>
            <a:off x="4392084" y="2392737"/>
            <a:ext cx="6823587" cy="3780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360-Degree Feedback</a:t>
            </a:r>
            <a:r>
              <a:rPr kumimoji="0" lang="en-US" altLang="en-US" sz="1800" b="0" i="0" u="none" strike="noStrike" cap="none" normalizeH="0" baseline="0" dirty="0">
                <a:ln>
                  <a:noFill/>
                </a:ln>
                <a:solidFill>
                  <a:schemeClr val="tx1"/>
                </a:solidFill>
                <a:effectLst/>
                <a:latin typeface="Arial" panose="020B0604020202020204" pitchFamily="34" charset="0"/>
              </a:rPr>
              <a:t>: Collect feedback from peers, managers, and subordinates.</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Self-Assessment</a:t>
            </a:r>
            <a:r>
              <a:rPr kumimoji="0" lang="en-US" altLang="en-US" sz="1800" b="0" i="0" u="none" strike="noStrike" cap="none" normalizeH="0" baseline="0" dirty="0">
                <a:ln>
                  <a:noFill/>
                </a:ln>
                <a:solidFill>
                  <a:schemeClr val="tx1"/>
                </a:solidFill>
                <a:effectLst/>
                <a:latin typeface="Arial" panose="020B0604020202020204" pitchFamily="34" charset="0"/>
              </a:rPr>
              <a:t>: Employees evaluate their own performance.</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Management by Objectives (MBO)</a:t>
            </a:r>
            <a:r>
              <a:rPr kumimoji="0" lang="en-US" altLang="en-US" sz="1800" b="0" i="0" u="none" strike="noStrike" cap="none" normalizeH="0" baseline="0" dirty="0">
                <a:ln>
                  <a:noFill/>
                </a:ln>
                <a:solidFill>
                  <a:schemeClr val="tx1"/>
                </a:solidFill>
                <a:effectLst/>
                <a:latin typeface="Arial" panose="020B0604020202020204" pitchFamily="34" charset="0"/>
              </a:rPr>
              <a:t>: Measure performance against specific goals.</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Behaviorally Anchored Rating Scales (BARS)</a:t>
            </a:r>
            <a:r>
              <a:rPr kumimoji="0" lang="en-US" altLang="en-US" sz="1800" b="0" i="0" u="none" strike="noStrike" cap="none" normalizeH="0" baseline="0" dirty="0">
                <a:ln>
                  <a:noFill/>
                </a:ln>
                <a:solidFill>
                  <a:schemeClr val="tx1"/>
                </a:solidFill>
                <a:effectLst/>
                <a:latin typeface="Arial" panose="020B0604020202020204" pitchFamily="34" charset="0"/>
              </a:rPr>
              <a:t>: Assess behaviors linked to performance.</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Ranking Method</a:t>
            </a:r>
            <a:r>
              <a:rPr kumimoji="0" lang="en-US" altLang="en-US" sz="1800" b="0" i="0" u="none" strike="noStrike" cap="none" normalizeH="0" baseline="0" dirty="0">
                <a:ln>
                  <a:noFill/>
                </a:ln>
                <a:solidFill>
                  <a:schemeClr val="tx1"/>
                </a:solidFill>
                <a:effectLst/>
                <a:latin typeface="Arial" panose="020B0604020202020204" pitchFamily="34" charset="0"/>
              </a:rPr>
              <a:t>: Rank employees based on their performance relative to others. </a:t>
            </a:r>
          </a:p>
        </p:txBody>
      </p:sp>
    </p:spTree>
    <p:extLst>
      <p:ext uri="{BB962C8B-B14F-4D97-AF65-F5344CB8AC3E}">
        <p14:creationId xmlns:p14="http://schemas.microsoft.com/office/powerpoint/2010/main" val="853261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4CFB73D-B7C9-A177-04F3-E48E841A875E}"/>
              </a:ext>
            </a:extLst>
          </p:cNvPr>
          <p:cNvSpPr>
            <a:spLocks noGrp="1"/>
          </p:cNvSpPr>
          <p:nvPr>
            <p:ph type="title"/>
          </p:nvPr>
        </p:nvSpPr>
        <p:spPr>
          <a:xfrm>
            <a:off x="1333961" y="69008"/>
            <a:ext cx="9779183" cy="1706563"/>
          </a:xfrm>
        </p:spPr>
        <p:txBody>
          <a:bodyPr/>
          <a:lstStyle/>
          <a:p>
            <a:r>
              <a:rPr lang="en-US" dirty="0"/>
              <a:t>Challenges in HR Performance Management System</a:t>
            </a:r>
          </a:p>
        </p:txBody>
      </p:sp>
      <p:sp>
        <p:nvSpPr>
          <p:cNvPr id="2" name="Content Placeholder 1">
            <a:extLst>
              <a:ext uri="{FF2B5EF4-FFF2-40B4-BE49-F238E27FC236}">
                <a16:creationId xmlns:a16="http://schemas.microsoft.com/office/drawing/2014/main" id="{66E9DA96-8E46-3FA3-AA9D-31C7DBBE79FB}"/>
              </a:ext>
            </a:extLst>
          </p:cNvPr>
          <p:cNvSpPr>
            <a:spLocks noGrp="1" noChangeArrowheads="1"/>
          </p:cNvSpPr>
          <p:nvPr>
            <p:ph idx="12"/>
          </p:nvPr>
        </p:nvSpPr>
        <p:spPr bwMode="auto">
          <a:xfrm>
            <a:off x="1333961" y="1982841"/>
            <a:ext cx="10858039" cy="3434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25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Bias in Evaluations</a:t>
            </a:r>
            <a:r>
              <a:rPr kumimoji="0" lang="en-US" altLang="en-US" sz="1800" b="0" i="0" u="none" strike="noStrike" cap="none" normalizeH="0" baseline="0" dirty="0">
                <a:ln>
                  <a:noFill/>
                </a:ln>
                <a:solidFill>
                  <a:schemeClr val="tx1"/>
                </a:solidFill>
                <a:effectLst/>
                <a:latin typeface="Arial" panose="020B0604020202020204" pitchFamily="34" charset="0"/>
              </a:rPr>
              <a:t>: Subjective judgments can lead to unfair assessments.</a:t>
            </a:r>
          </a:p>
          <a:p>
            <a:pPr marL="0" marR="0" lvl="0" indent="0" algn="just" defTabSz="914400" rtl="0" eaLnBrk="0" fontAlgn="base" latinLnBrk="0" hangingPunct="0">
              <a:lnSpc>
                <a:spcPct val="25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Resistance to Feedback</a:t>
            </a:r>
            <a:r>
              <a:rPr kumimoji="0" lang="en-US" altLang="en-US" sz="1800" b="0" i="0" u="none" strike="noStrike" cap="none" normalizeH="0" baseline="0" dirty="0">
                <a:ln>
                  <a:noFill/>
                </a:ln>
                <a:solidFill>
                  <a:schemeClr val="tx1"/>
                </a:solidFill>
                <a:effectLst/>
                <a:latin typeface="Arial" panose="020B0604020202020204" pitchFamily="34" charset="0"/>
              </a:rPr>
              <a:t>: Employees or managers may avoid or dismiss constructive feedback.</a:t>
            </a:r>
          </a:p>
          <a:p>
            <a:pPr marL="0" marR="0" lvl="0" indent="0" algn="just" defTabSz="914400" rtl="0" eaLnBrk="0" fontAlgn="base" latinLnBrk="0" hangingPunct="0">
              <a:lnSpc>
                <a:spcPct val="25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Lack of Clear Goals</a:t>
            </a:r>
            <a:r>
              <a:rPr kumimoji="0" lang="en-US" altLang="en-US" sz="1800" b="0" i="0" u="none" strike="noStrike" cap="none" normalizeH="0" baseline="0" dirty="0">
                <a:ln>
                  <a:noFill/>
                </a:ln>
                <a:solidFill>
                  <a:schemeClr val="tx1"/>
                </a:solidFill>
                <a:effectLst/>
                <a:latin typeface="Arial" panose="020B0604020202020204" pitchFamily="34" charset="0"/>
              </a:rPr>
              <a:t>: Undefined or misaligned objectives hinder effective performance tracking.</a:t>
            </a:r>
          </a:p>
          <a:p>
            <a:pPr marL="0" marR="0" lvl="0" indent="0" algn="just" defTabSz="914400" rtl="0" eaLnBrk="0" fontAlgn="base" latinLnBrk="0" hangingPunct="0">
              <a:lnSpc>
                <a:spcPct val="25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Ineffective Communication</a:t>
            </a:r>
            <a:r>
              <a:rPr kumimoji="0" lang="en-US" altLang="en-US" sz="1800" b="0" i="0" u="none" strike="noStrike" cap="none" normalizeH="0" baseline="0" dirty="0">
                <a:ln>
                  <a:noFill/>
                </a:ln>
                <a:solidFill>
                  <a:schemeClr val="tx1"/>
                </a:solidFill>
                <a:effectLst/>
                <a:latin typeface="Arial" panose="020B0604020202020204" pitchFamily="34" charset="0"/>
              </a:rPr>
              <a:t>: Poor dialogue between employees and managers reduces engagement.</a:t>
            </a:r>
          </a:p>
          <a:p>
            <a:pPr marL="0" marR="0" lvl="0" indent="0" algn="just" defTabSz="914400" rtl="0" eaLnBrk="0" fontAlgn="base" latinLnBrk="0" hangingPunct="0">
              <a:lnSpc>
                <a:spcPct val="25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Time-Consuming Processes</a:t>
            </a:r>
            <a:r>
              <a:rPr kumimoji="0" lang="en-US" altLang="en-US" sz="1800" b="0" i="0" u="none" strike="noStrike" cap="none" normalizeH="0" baseline="0" dirty="0">
                <a:ln>
                  <a:noFill/>
                </a:ln>
                <a:solidFill>
                  <a:schemeClr val="tx1"/>
                </a:solidFill>
                <a:effectLst/>
                <a:latin typeface="Arial" panose="020B0604020202020204" pitchFamily="34" charset="0"/>
              </a:rPr>
              <a:t>: Complex or outdated systems can burden HR and managers. </a:t>
            </a:r>
          </a:p>
        </p:txBody>
      </p:sp>
    </p:spTree>
    <p:extLst>
      <p:ext uri="{BB962C8B-B14F-4D97-AF65-F5344CB8AC3E}">
        <p14:creationId xmlns:p14="http://schemas.microsoft.com/office/powerpoint/2010/main" val="2652102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EF58C-138C-55F4-DA77-4C3F06C81A1C}"/>
              </a:ext>
            </a:extLst>
          </p:cNvPr>
          <p:cNvSpPr>
            <a:spLocks noGrp="1"/>
          </p:cNvSpPr>
          <p:nvPr>
            <p:ph type="title"/>
          </p:nvPr>
        </p:nvSpPr>
        <p:spPr>
          <a:xfrm>
            <a:off x="931518" y="427703"/>
            <a:ext cx="10643508" cy="1371600"/>
          </a:xfrm>
        </p:spPr>
        <p:txBody>
          <a:bodyPr/>
          <a:lstStyle/>
          <a:p>
            <a:r>
              <a:rPr lang="en-US" dirty="0"/>
              <a:t>Case Study: Human Resource Performance Management System</a:t>
            </a:r>
          </a:p>
        </p:txBody>
      </p:sp>
      <p:sp>
        <p:nvSpPr>
          <p:cNvPr id="3" name="Content Placeholder 2">
            <a:extLst>
              <a:ext uri="{FF2B5EF4-FFF2-40B4-BE49-F238E27FC236}">
                <a16:creationId xmlns:a16="http://schemas.microsoft.com/office/drawing/2014/main" id="{9B5DDE7C-335B-FD23-E1E6-CDCB99B7878C}"/>
              </a:ext>
            </a:extLst>
          </p:cNvPr>
          <p:cNvSpPr>
            <a:spLocks noGrp="1"/>
          </p:cNvSpPr>
          <p:nvPr>
            <p:ph idx="15"/>
          </p:nvPr>
        </p:nvSpPr>
        <p:spPr>
          <a:xfrm>
            <a:off x="357264" y="2416739"/>
            <a:ext cx="10900671" cy="4308526"/>
          </a:xfrm>
        </p:spPr>
        <p:txBody>
          <a:bodyPr>
            <a:normAutofit fontScale="92500" lnSpcReduction="20000"/>
          </a:bodyPr>
          <a:lstStyle/>
          <a:p>
            <a:pPr>
              <a:lnSpc>
                <a:spcPct val="160000"/>
              </a:lnSpc>
            </a:pPr>
            <a:r>
              <a:rPr lang="en-US" dirty="0"/>
              <a:t>This case study examines the implementation of a Human Resource Performance Management System (PMS) in a mid-sized organization. The focus is on identifying the challenges faced in managing employee performance, the steps taken to implement an effective system, and the resulting outcomes. The study emphasizes how PMS can enhance employee productivity, engagement, and organizational success.</a:t>
            </a:r>
          </a:p>
          <a:p>
            <a:endParaRPr lang="en-US" dirty="0"/>
          </a:p>
          <a:p>
            <a:r>
              <a:rPr lang="en-US" dirty="0"/>
              <a:t>Company Profile</a:t>
            </a:r>
          </a:p>
          <a:p>
            <a:r>
              <a:rPr lang="en-US" dirty="0"/>
              <a:t>Name: TechNova Inc.</a:t>
            </a:r>
          </a:p>
          <a:p>
            <a:r>
              <a:rPr lang="en-US" dirty="0"/>
              <a:t>Industry: IT services</a:t>
            </a:r>
          </a:p>
          <a:p>
            <a:r>
              <a:rPr lang="en-US" dirty="0"/>
              <a:t>Employees: 700</a:t>
            </a:r>
          </a:p>
          <a:p>
            <a:r>
              <a:rPr lang="en-US" dirty="0"/>
              <a:t>Locations: Offices in North America, Europe, and Asia.</a:t>
            </a:r>
          </a:p>
        </p:txBody>
      </p:sp>
    </p:spTree>
    <p:extLst>
      <p:ext uri="{BB962C8B-B14F-4D97-AF65-F5344CB8AC3E}">
        <p14:creationId xmlns:p14="http://schemas.microsoft.com/office/powerpoint/2010/main" val="362649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id="{3CABB60F-2731-3FDB-0A98-763B1440C529}"/>
              </a:ext>
            </a:extLst>
          </p:cNvPr>
          <p:cNvSpPr>
            <a:spLocks noGrp="1"/>
          </p:cNvSpPr>
          <p:nvPr>
            <p:ph type="subTitle" idx="1"/>
          </p:nvPr>
        </p:nvSpPr>
        <p:spPr>
          <a:xfrm>
            <a:off x="886706" y="293656"/>
            <a:ext cx="9872734" cy="5375624"/>
          </a:xfrm>
        </p:spPr>
        <p:txBody>
          <a:bodyPr/>
          <a:lstStyle/>
          <a:p>
            <a:r>
              <a:rPr lang="en-US" sz="1400" dirty="0">
                <a:latin typeface="Arial Rounded MT Bold" panose="020F0704030504030204" pitchFamily="34" charset="0"/>
              </a:rPr>
              <a:t>Key Issue: Lack of a formal performance management process led to inconsistent performance reviews, low employee motivation, and poor organizational alignment.</a:t>
            </a:r>
          </a:p>
          <a:p>
            <a:endParaRPr lang="en-US" sz="1400" dirty="0">
              <a:latin typeface="Arial Rounded MT Bold" panose="020F0704030504030204" pitchFamily="34" charset="0"/>
            </a:endParaRPr>
          </a:p>
          <a:p>
            <a:r>
              <a:rPr lang="en-US" sz="1400" dirty="0">
                <a:latin typeface="Arial Rounded MT Bold" panose="020F0704030504030204" pitchFamily="34" charset="0"/>
              </a:rPr>
              <a:t>Solution: Implementation of a Performance Management System TechNova Inc. adopted a modern Performance Management System that aimed to create a structured, transparent, and data-driven approach to managing employee performance.</a:t>
            </a:r>
          </a:p>
          <a:p>
            <a:endParaRPr lang="en-US" sz="1400" dirty="0">
              <a:latin typeface="Arial Rounded MT Bold" panose="020F0704030504030204" pitchFamily="34" charset="0"/>
            </a:endParaRPr>
          </a:p>
          <a:p>
            <a:r>
              <a:rPr lang="en-US" sz="1400" dirty="0">
                <a:latin typeface="Arial Rounded MT Bold" panose="020F0704030504030204" pitchFamily="34" charset="0"/>
              </a:rPr>
              <a:t>Steps Taken</a:t>
            </a:r>
          </a:p>
          <a:p>
            <a:pPr marL="342900" indent="-342900">
              <a:buAutoNum type="arabicPeriod"/>
            </a:pPr>
            <a:r>
              <a:rPr lang="en-US" sz="1400" dirty="0">
                <a:latin typeface="Arial Rounded MT Bold" panose="020F0704030504030204" pitchFamily="34" charset="0"/>
              </a:rPr>
              <a:t>Identifying Objectives : Align individual and team goals with the organization's strategic objectives . Make the process fair, transparent, and collaborative.</a:t>
            </a:r>
          </a:p>
          <a:p>
            <a:pPr marL="342900" indent="-342900">
              <a:buAutoNum type="arabicPeriod"/>
            </a:pPr>
            <a:r>
              <a:rPr lang="en-US" sz="1400" dirty="0">
                <a:latin typeface="Arial Rounded MT Bold" panose="020F0704030504030204" pitchFamily="34" charset="0"/>
              </a:rPr>
              <a:t>Selecting the Right PMS Tool : Adopted a cloud-based PMS platform with features like real-time feedback, goal tracking, and analytics.</a:t>
            </a:r>
          </a:p>
          <a:p>
            <a:pPr marL="342900" indent="-342900">
              <a:buAutoNum type="arabicPeriod"/>
            </a:pPr>
            <a:r>
              <a:rPr lang="en-US" sz="1400" dirty="0">
                <a:latin typeface="Arial Rounded MT Bold" panose="020F0704030504030204" pitchFamily="34" charset="0"/>
              </a:rPr>
              <a:t>Introducing SMART Goals : Employees and managers worked together to set Specific, Measurable, Achievable, Relevant, and Time-bound (SMART) goals.</a:t>
            </a:r>
          </a:p>
          <a:p>
            <a:pPr marL="342900" indent="-342900">
              <a:buAutoNum type="arabicPeriod"/>
            </a:pPr>
            <a:r>
              <a:rPr lang="en-US" sz="1400" dirty="0">
                <a:latin typeface="Arial Rounded MT Bold" panose="020F0704030504030204" pitchFamily="34" charset="0"/>
              </a:rPr>
              <a:t>360-Degree Feedback Mechanism : Incorporated feedback from peers, managers, subordinates, and self-assessments to ensure well-rounded evaluations.</a:t>
            </a:r>
          </a:p>
          <a:p>
            <a:pPr marL="342900" indent="-342900">
              <a:buAutoNum type="arabicPeriod"/>
            </a:pPr>
            <a:r>
              <a:rPr lang="en-US" sz="1400" dirty="0">
                <a:latin typeface="Arial Rounded MT Bold" panose="020F0704030504030204" pitchFamily="34" charset="0"/>
              </a:rPr>
              <a:t>Continuous Performance Reviews : Shifted from annual appraisals to continuous feedback and quarterly performance check-ins.</a:t>
            </a:r>
          </a:p>
          <a:p>
            <a:pPr marL="342900" indent="-342900">
              <a:buAutoNum type="arabicPeriod"/>
            </a:pPr>
            <a:r>
              <a:rPr lang="en-US" sz="1400" dirty="0">
                <a:latin typeface="Arial Rounded MT Bold" panose="020F0704030504030204" pitchFamily="34" charset="0"/>
              </a:rPr>
              <a:t>Employee Development Plans : Focused on career growth by offering training programs, mentoring, and coaching.</a:t>
            </a:r>
          </a:p>
          <a:p>
            <a:pPr marL="342900" indent="-342900">
              <a:buAutoNum type="arabicPeriod"/>
            </a:pPr>
            <a:r>
              <a:rPr lang="en-US" sz="1400" dirty="0">
                <a:latin typeface="Arial Rounded MT Bold" panose="020F0704030504030204" pitchFamily="34" charset="0"/>
              </a:rPr>
              <a:t>Training Managers and Employees : Provided workshops to familiarize everyone with the new system and encourage its adoption.</a:t>
            </a:r>
            <a:endParaRPr lang="en-IN" sz="1400" dirty="0">
              <a:latin typeface="Arial Rounded MT Bold" panose="020F0704030504030204" pitchFamily="34" charset="0"/>
            </a:endParaRPr>
          </a:p>
        </p:txBody>
      </p:sp>
    </p:spTree>
    <p:extLst>
      <p:ext uri="{BB962C8B-B14F-4D97-AF65-F5344CB8AC3E}">
        <p14:creationId xmlns:p14="http://schemas.microsoft.com/office/powerpoint/2010/main" val="779750606"/>
      </p:ext>
    </p:extLst>
  </p:cSld>
  <p:clrMapOvr>
    <a:masterClrMapping/>
  </p:clrMapOvr>
</p:sld>
</file>

<file path=ppt/theme/theme1.xml><?xml version="1.0" encoding="utf-8"?>
<a:theme xmlns:a="http://schemas.openxmlformats.org/drawingml/2006/main" name="Custom">
  <a:themeElements>
    <a:clrScheme name="Universal Color Block">
      <a:dk1>
        <a:srgbClr val="000000"/>
      </a:dk1>
      <a:lt1>
        <a:srgbClr val="FFFFFF"/>
      </a:lt1>
      <a:dk2>
        <a:srgbClr val="44546A"/>
      </a:dk2>
      <a:lt2>
        <a:srgbClr val="E7E6E6"/>
      </a:lt2>
      <a:accent1>
        <a:srgbClr val="0068FF"/>
      </a:accent1>
      <a:accent2>
        <a:srgbClr val="DAE5EF"/>
      </a:accent2>
      <a:accent3>
        <a:srgbClr val="637183"/>
      </a:accent3>
      <a:accent4>
        <a:srgbClr val="434E5E"/>
      </a:accent4>
      <a:accent5>
        <a:srgbClr val="5B9BD5"/>
      </a:accent5>
      <a:accent6>
        <a:srgbClr val="70AD47"/>
      </a:accent6>
      <a:hlink>
        <a:srgbClr val="0563C1"/>
      </a:hlink>
      <a:folHlink>
        <a:srgbClr val="954F72"/>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45331398_Win32_SL_V13" id="{C59E605D-C281-4A06-BDA0-E97A35AC3AA8}" vid="{25D1D206-DA25-4050-926A-BD6D3A1B50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E52C7A-8834-4F18-859F-7167A187E138}">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731D3D4E-040D-4F59-9215-B1F04B81B9FE}">
  <ds:schemaRefs>
    <ds:schemaRef ds:uri="http://schemas.microsoft.com/sharepoint/v3/contenttype/forms"/>
  </ds:schemaRefs>
</ds:datastoreItem>
</file>

<file path=customXml/itemProps3.xml><?xml version="1.0" encoding="utf-8"?>
<ds:datastoreItem xmlns:ds="http://schemas.openxmlformats.org/officeDocument/2006/customXml" ds:itemID="{5A7188B1-CB43-4216-A332-EE7733BC22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0</TotalTime>
  <Words>764</Words>
  <Application>Microsoft Office PowerPoint</Application>
  <PresentationFormat>Widescreen</PresentationFormat>
  <Paragraphs>89</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Arial Rounded MT Bold</vt:lpstr>
      <vt:lpstr>Calibri</vt:lpstr>
      <vt:lpstr>Tenorite</vt:lpstr>
      <vt:lpstr>Custom</vt:lpstr>
      <vt:lpstr>HR Performance Management System</vt:lpstr>
      <vt:lpstr>CONTENTS</vt:lpstr>
      <vt:lpstr>What is HR Performance Management System?</vt:lpstr>
      <vt:lpstr>Importance of HR Performance Management System: </vt:lpstr>
      <vt:lpstr>Steps for HR Performance Management System</vt:lpstr>
      <vt:lpstr>Methods of HR Performance Management System</vt:lpstr>
      <vt:lpstr>Challenges in HR Performance Management System</vt:lpstr>
      <vt:lpstr>Case Study: Human Resource Performance Management System</vt:lpstr>
      <vt:lpstr>PowerPoint Presentation</vt:lpstr>
      <vt:lpstr>PowerPoint Presentation</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2023-12-12T16:04:07Z</dcterms:created>
  <dcterms:modified xsi:type="dcterms:W3CDTF">2025-01-20T16:25:14Z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