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5" r:id="rId4"/>
    <p:sldId id="257" r:id="rId5"/>
    <p:sldId id="267" r:id="rId6"/>
    <p:sldId id="259" r:id="rId7"/>
    <p:sldId id="260" r:id="rId8"/>
    <p:sldId id="261" r:id="rId9"/>
    <p:sldId id="264" r:id="rId10"/>
    <p:sldId id="266" r:id="rId11"/>
    <p:sldId id="263" r:id="rId12"/>
    <p:sldId id="262" r:id="rId13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9" d="100"/>
          <a:sy n="29" d="100"/>
        </p:scale>
        <p:origin x="-262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5265" y="3214054"/>
            <a:ext cx="3431418" cy="17858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281" y="2859844"/>
            <a:ext cx="6434832" cy="40808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246" y="2741773"/>
            <a:ext cx="6722628" cy="42579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492" y="2741773"/>
            <a:ext cx="6198691" cy="38446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246" y="2977914"/>
            <a:ext cx="6730007" cy="40808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246" y="2977914"/>
            <a:ext cx="5969930" cy="48556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246" y="2977914"/>
            <a:ext cx="6670972" cy="4501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246" y="2977914"/>
            <a:ext cx="6678352" cy="46121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590" y="2977914"/>
            <a:ext cx="6781663" cy="44940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210" y="2977914"/>
            <a:ext cx="6737387" cy="4265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246" y="3214054"/>
            <a:ext cx="5025367" cy="47892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972" y="2741773"/>
            <a:ext cx="6508625" cy="43833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S. Tripathy</dc:creator>
  <cp:lastModifiedBy>PULAKESH NANDI</cp:lastModifiedBy>
  <cp:revision>2</cp:revision>
  <dcterms:created xsi:type="dcterms:W3CDTF">2023-10-02T16:08:34Z</dcterms:created>
  <dcterms:modified xsi:type="dcterms:W3CDTF">2023-10-02T16:48:50Z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2023-10-02T00:00:00Z</vt:filetime>
  </property>
</Properties>
</file>